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3"/>
  </p:handoutMasterIdLst>
  <p:sldIdLst>
    <p:sldId id="256" r:id="rId2"/>
  </p:sldIdLst>
  <p:sldSz cx="15119350" cy="21383625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switzer black" pitchFamily="50" charset="0"/>
      <p:bold r:id="rId8"/>
    </p:embeddedFont>
    <p:embeddedFont>
      <p:font typeface="switzer light" pitchFamily="50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30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756FEE6-68CF-47EF-970D-5DC6DD9C4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260C11-EECF-4A9A-B6EF-5E2E275A50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D36F2-95A7-4E63-9A48-0601C5EB4D3C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89D7F9-DE38-47F8-AD08-449A510F7D6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7AB1BB-205E-4339-849D-0C0C8A05DD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5E50-6F1A-4BDF-9BC5-3494E901E0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49662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9500" y="3499591"/>
            <a:ext cx="12905899" cy="1489922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501" y="11231355"/>
            <a:ext cx="12960349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537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077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61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32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8953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7940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0331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53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679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980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145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9500" y="3765176"/>
            <a:ext cx="12960349" cy="1506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9500" y="5692400"/>
            <a:ext cx="1296034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6A6FB-C28D-4E2E-927D-7B62408AE386}" type="datetimeFigureOut">
              <a:rPr lang="de-DE" smtClean="0"/>
              <a:t>27.03.2025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EFA14-2152-4E13-84E7-19899FC2BA97}" type="slidenum">
              <a:rPr lang="de-DE" smtClean="0"/>
              <a:t>‹Nr.›</a:t>
            </a:fld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5A06A8F-A96A-43B3-8CC2-F939DB19CDD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550" y="1237913"/>
            <a:ext cx="3249480" cy="88559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5D34D67-8239-4FFE-814E-C1C3DD1E6BC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025103" cy="2138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16" userDrawn="1">
          <p15:clr>
            <a:srgbClr val="F26B43"/>
          </p15:clr>
        </p15:guide>
        <p15:guide id="2" pos="8844" userDrawn="1">
          <p15:clr>
            <a:srgbClr val="F26B43"/>
          </p15:clr>
        </p15:guide>
        <p15:guide id="3" orient="horz" pos="1292" userDrawn="1">
          <p15:clr>
            <a:srgbClr val="F26B43"/>
          </p15:clr>
        </p15:guide>
        <p15:guide id="4" pos="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A132A-187C-4B0B-A412-F1536E488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9501" y="3499592"/>
            <a:ext cx="12960350" cy="755650"/>
          </a:xfrm>
        </p:spPr>
        <p:txBody>
          <a:bodyPr lIns="0" tIns="0" rIns="0" bIns="0" anchor="t" anchorCtr="0">
            <a:noAutofit/>
          </a:bodyPr>
          <a:lstStyle/>
          <a:p>
            <a:pPr algn="l">
              <a:lnSpc>
                <a:spcPct val="100000"/>
              </a:lnSpc>
            </a:pPr>
            <a:r>
              <a:rPr lang="de-DE" sz="6000" dirty="0"/>
              <a:t>PROJEKTNAME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70A6763-E0E5-45C8-9C02-432C4C5511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9501" y="4933950"/>
            <a:ext cx="3606799" cy="3619500"/>
          </a:xfrm>
        </p:spPr>
        <p:txBody>
          <a:bodyPr lIns="0" tIns="0" rIns="0" bIns="0">
            <a:noAutofit/>
          </a:bodyPr>
          <a:lstStyle/>
          <a:p>
            <a:pPr algn="l"/>
            <a:r>
              <a:rPr lang="de-DE" sz="2800" dirty="0">
                <a:latin typeface="+mj-lt"/>
              </a:rPr>
              <a:t>Motivation</a:t>
            </a:r>
          </a:p>
          <a:p>
            <a:pPr algn="l"/>
            <a:r>
              <a:rPr lang="de-DE" sz="2000" dirty="0"/>
              <a:t>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endParaRPr lang="de-DE" sz="2000" dirty="0"/>
          </a:p>
          <a:p>
            <a:pPr algn="l"/>
            <a:endParaRPr lang="de-DE" sz="2000" dirty="0"/>
          </a:p>
          <a:p>
            <a:pPr algn="l"/>
            <a:endParaRPr lang="de-DE" sz="2000" dirty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endParaRPr lang="de-DE" sz="2800" dirty="0">
              <a:latin typeface="+mj-lt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2364D3F-44D7-4EC3-B78E-B7D0AEDD0F25}"/>
              </a:ext>
            </a:extLst>
          </p:cNvPr>
          <p:cNvSpPr txBox="1">
            <a:spLocks/>
          </p:cNvSpPr>
          <p:nvPr/>
        </p:nvSpPr>
        <p:spPr>
          <a:xfrm>
            <a:off x="4686300" y="1295400"/>
            <a:ext cx="5772150" cy="7556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1800" b="1" dirty="0"/>
              <a:t>Hochschule Koblenz</a:t>
            </a:r>
            <a:br>
              <a:rPr lang="de-DE" sz="1800" b="1" dirty="0"/>
            </a:br>
            <a:r>
              <a:rPr lang="de-DE" sz="1800" b="1" dirty="0"/>
              <a:t>Fachbereich XYZ</a:t>
            </a:r>
            <a:br>
              <a:rPr lang="de-DE" sz="1800" b="1" dirty="0"/>
            </a:br>
            <a:r>
              <a:rPr lang="de-DE" sz="1800" b="1" dirty="0"/>
              <a:t>Betreuende Personen/Kooperation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4D2DDFEC-7B3C-46DF-9A00-B48B702780F6}"/>
              </a:ext>
            </a:extLst>
          </p:cNvPr>
          <p:cNvSpPr txBox="1">
            <a:spLocks/>
          </p:cNvSpPr>
          <p:nvPr/>
        </p:nvSpPr>
        <p:spPr>
          <a:xfrm>
            <a:off x="5826125" y="4933950"/>
            <a:ext cx="3606799" cy="3619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latin typeface="+mj-lt"/>
              </a:rPr>
              <a:t>Methode</a:t>
            </a:r>
          </a:p>
          <a:p>
            <a:pPr algn="l"/>
            <a:r>
              <a:rPr lang="de-DE" sz="2000" dirty="0"/>
              <a:t>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endParaRPr lang="de-DE" sz="2000" dirty="0"/>
          </a:p>
          <a:p>
            <a:pPr algn="l"/>
            <a:endParaRPr lang="de-DE" sz="2800" dirty="0">
              <a:latin typeface="+mj-lt"/>
            </a:endParaRPr>
          </a:p>
          <a:p>
            <a:pPr algn="l"/>
            <a:endParaRPr lang="de-DE" sz="2800" dirty="0">
              <a:latin typeface="+mj-lt"/>
            </a:endParaRP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AC2628F2-8326-4F60-A823-70BE2B700283}"/>
              </a:ext>
            </a:extLst>
          </p:cNvPr>
          <p:cNvSpPr txBox="1">
            <a:spLocks/>
          </p:cNvSpPr>
          <p:nvPr/>
        </p:nvSpPr>
        <p:spPr>
          <a:xfrm>
            <a:off x="10433050" y="4933950"/>
            <a:ext cx="3606799" cy="3619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latin typeface="+mj-lt"/>
              </a:rPr>
              <a:t>Design</a:t>
            </a:r>
          </a:p>
          <a:p>
            <a:pPr algn="l"/>
            <a:r>
              <a:rPr lang="de-DE" sz="2000" dirty="0"/>
              <a:t>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endParaRPr lang="de-DE" sz="2000" dirty="0"/>
          </a:p>
          <a:p>
            <a:pPr algn="l"/>
            <a:endParaRPr lang="de-DE" sz="2000" dirty="0">
              <a:latin typeface="+mj-lt"/>
            </a:endParaRPr>
          </a:p>
          <a:p>
            <a:pPr algn="l"/>
            <a:endParaRPr lang="de-DE" sz="2800" dirty="0"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E360F78-A562-4173-A3E2-E3C137C263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52"/>
          <a:stretch/>
        </p:blipFill>
        <p:spPr>
          <a:xfrm>
            <a:off x="1079500" y="9410700"/>
            <a:ext cx="8353423" cy="3606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flat">
            <a:solidFill>
              <a:schemeClr val="accent2"/>
            </a:solidFill>
            <a:beve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F32FB8C-29B4-4E60-8867-0898987248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 r="22653"/>
          <a:stretch/>
        </p:blipFill>
        <p:spPr>
          <a:xfrm>
            <a:off x="10433049" y="9410700"/>
            <a:ext cx="3606801" cy="3606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flat">
            <a:solidFill>
              <a:schemeClr val="accent2"/>
            </a:solidFill>
            <a:beve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Untertitel 2">
            <a:extLst>
              <a:ext uri="{FF2B5EF4-FFF2-40B4-BE49-F238E27FC236}">
                <a16:creationId xmlns:a16="http://schemas.microsoft.com/office/drawing/2014/main" id="{93477829-9B3B-400E-9D6B-DC7263113CDB}"/>
              </a:ext>
            </a:extLst>
          </p:cNvPr>
          <p:cNvSpPr txBox="1">
            <a:spLocks/>
          </p:cNvSpPr>
          <p:nvPr/>
        </p:nvSpPr>
        <p:spPr>
          <a:xfrm>
            <a:off x="1132427" y="13238270"/>
            <a:ext cx="8300496" cy="287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/>
              <a:t>Bild zwei zu drei mit Bildunterschrift</a:t>
            </a:r>
            <a:endParaRPr lang="de-DE" sz="2800" dirty="0">
              <a:latin typeface="+mj-lt"/>
            </a:endParaRPr>
          </a:p>
        </p:txBody>
      </p:sp>
      <p:sp>
        <p:nvSpPr>
          <p:cNvPr id="14" name="Untertitel 2">
            <a:extLst>
              <a:ext uri="{FF2B5EF4-FFF2-40B4-BE49-F238E27FC236}">
                <a16:creationId xmlns:a16="http://schemas.microsoft.com/office/drawing/2014/main" id="{A90E061A-0154-4C84-B2CD-7D278B19369F}"/>
              </a:ext>
            </a:extLst>
          </p:cNvPr>
          <p:cNvSpPr txBox="1">
            <a:spLocks/>
          </p:cNvSpPr>
          <p:nvPr/>
        </p:nvSpPr>
        <p:spPr>
          <a:xfrm>
            <a:off x="10433049" y="13238270"/>
            <a:ext cx="3606802" cy="28723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000" dirty="0"/>
              <a:t>Bild 1 zu 1 mit Bildunterschrift</a:t>
            </a:r>
            <a:endParaRPr lang="de-DE" sz="2800" dirty="0">
              <a:latin typeface="+mj-lt"/>
            </a:endParaRP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D9128C86-2EE5-4CD6-A027-4A8780466E44}"/>
              </a:ext>
            </a:extLst>
          </p:cNvPr>
          <p:cNvSpPr txBox="1">
            <a:spLocks/>
          </p:cNvSpPr>
          <p:nvPr/>
        </p:nvSpPr>
        <p:spPr>
          <a:xfrm>
            <a:off x="1079501" y="14264533"/>
            <a:ext cx="8616949" cy="21851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latin typeface="+mj-lt"/>
              </a:rPr>
              <a:t>Text 2 Spalten</a:t>
            </a:r>
          </a:p>
          <a:p>
            <a:pPr algn="l"/>
            <a:r>
              <a:rPr lang="de-DE" sz="2000" dirty="0"/>
              <a:t>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</a:t>
            </a:r>
          </a:p>
          <a:p>
            <a:pPr algn="l"/>
            <a:endParaRPr lang="de-DE" sz="2000" dirty="0"/>
          </a:p>
          <a:p>
            <a:pPr algn="l"/>
            <a:endParaRPr lang="de-DE" sz="2000" dirty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  <a:p>
            <a:pPr algn="l"/>
            <a:endParaRPr lang="de-DE" sz="2800" dirty="0">
              <a:latin typeface="+mj-lt"/>
            </a:endParaRP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57E04C9C-506A-44E8-AC36-47984150074B}"/>
              </a:ext>
            </a:extLst>
          </p:cNvPr>
          <p:cNvSpPr txBox="1">
            <a:spLocks/>
          </p:cNvSpPr>
          <p:nvPr/>
        </p:nvSpPr>
        <p:spPr>
          <a:xfrm>
            <a:off x="10458450" y="14260616"/>
            <a:ext cx="3546474" cy="21851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1511960" rtl="0" eaLnBrk="1" latinLnBrk="0" hangingPunct="1">
              <a:lnSpc>
                <a:spcPct val="90000"/>
              </a:lnSpc>
              <a:spcBef>
                <a:spcPts val="1654"/>
              </a:spcBef>
              <a:buFont typeface="Arial" panose="020B0604020202020204" pitchFamily="34" charset="0"/>
              <a:buNone/>
              <a:defRPr sz="396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8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33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11960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97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6794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2392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990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53588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291861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47842" indent="0" algn="ctr" defTabSz="151196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sz="2800" dirty="0">
                <a:latin typeface="+mj-lt"/>
              </a:rPr>
              <a:t>Text 1 Spalte</a:t>
            </a:r>
          </a:p>
          <a:p>
            <a:pPr algn="l"/>
            <a:r>
              <a:rPr lang="de-DE" sz="2000" dirty="0"/>
              <a:t>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IpsumText</a:t>
            </a:r>
            <a:r>
              <a:rPr lang="de-DE" sz="2000" dirty="0"/>
              <a:t>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Text </a:t>
            </a:r>
            <a:r>
              <a:rPr lang="de-DE" sz="2000" dirty="0" err="1"/>
              <a:t>Lorem</a:t>
            </a:r>
            <a:endParaRPr lang="de-DE" sz="2800" dirty="0">
              <a:latin typeface="+mj-lt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C1B6067-0EF2-4C6A-A331-2AA9D788383A}"/>
              </a:ext>
            </a:extLst>
          </p:cNvPr>
          <p:cNvSpPr/>
          <p:nvPr/>
        </p:nvSpPr>
        <p:spPr>
          <a:xfrm>
            <a:off x="1079500" y="19354799"/>
            <a:ext cx="3606799" cy="20288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latin typeface="+mj-lt"/>
              </a:rPr>
              <a:t>KONTAKT</a:t>
            </a:r>
            <a:br>
              <a:rPr lang="de-DE" dirty="0">
                <a:latin typeface="+mj-lt"/>
              </a:rPr>
            </a:br>
            <a:endParaRPr lang="de-DE" dirty="0">
              <a:latin typeface="+mj-lt"/>
            </a:endParaRPr>
          </a:p>
          <a:p>
            <a:r>
              <a:rPr lang="de-DE" sz="1600" dirty="0"/>
              <a:t>Herr/Frau XYZ</a:t>
            </a:r>
            <a:br>
              <a:rPr lang="de-DE" sz="1600" dirty="0"/>
            </a:br>
            <a:r>
              <a:rPr lang="de-DE" sz="1600" dirty="0"/>
              <a:t>Hochschule Koblenz</a:t>
            </a:r>
            <a:br>
              <a:rPr lang="de-DE" sz="1600" dirty="0"/>
            </a:br>
            <a:r>
              <a:rPr lang="de-DE" sz="1600" dirty="0"/>
              <a:t>Konrad-Zuse-Str 1</a:t>
            </a:r>
            <a:br>
              <a:rPr lang="de-DE" sz="1600" dirty="0"/>
            </a:br>
            <a:r>
              <a:rPr lang="de-DE" sz="1600" dirty="0"/>
              <a:t>56075 Koblenz</a:t>
            </a:r>
            <a:endParaRPr lang="de-DE" sz="2000" dirty="0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ADBACF4-D162-4F18-9DE0-77B70CED5DB6}"/>
              </a:ext>
            </a:extLst>
          </p:cNvPr>
          <p:cNvSpPr/>
          <p:nvPr/>
        </p:nvSpPr>
        <p:spPr>
          <a:xfrm>
            <a:off x="5387976" y="19354798"/>
            <a:ext cx="2171699" cy="202882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dirty="0">
                <a:latin typeface="+mj-lt"/>
              </a:rPr>
              <a:t>ABSTIMMEN</a:t>
            </a:r>
          </a:p>
        </p:txBody>
      </p:sp>
    </p:spTree>
    <p:extLst>
      <p:ext uri="{BB962C8B-B14F-4D97-AF65-F5344CB8AC3E}">
        <p14:creationId xmlns:p14="http://schemas.microsoft.com/office/powerpoint/2010/main" val="1607767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IS Schülerpräsentation">
      <a:dk1>
        <a:srgbClr val="151515"/>
      </a:dk1>
      <a:lt1>
        <a:srgbClr val="FFFFFF"/>
      </a:lt1>
      <a:dk2>
        <a:srgbClr val="003366"/>
      </a:dk2>
      <a:lt2>
        <a:srgbClr val="D8D8D8"/>
      </a:lt2>
      <a:accent1>
        <a:srgbClr val="005FAA"/>
      </a:accent1>
      <a:accent2>
        <a:srgbClr val="ABCC59"/>
      </a:accent2>
      <a:accent3>
        <a:srgbClr val="7BBB58"/>
      </a:accent3>
      <a:accent4>
        <a:srgbClr val="FDC600"/>
      </a:accent4>
      <a:accent5>
        <a:srgbClr val="F07F13"/>
      </a:accent5>
      <a:accent6>
        <a:srgbClr val="706F6F"/>
      </a:accent6>
      <a:hlink>
        <a:srgbClr val="005FAA"/>
      </a:hlink>
      <a:folHlink>
        <a:srgbClr val="8FCCFF"/>
      </a:folHlink>
    </a:clrScheme>
    <a:fontScheme name="Hochschule Koblenz">
      <a:majorFont>
        <a:latin typeface="switzer black"/>
        <a:ea typeface=""/>
        <a:cs typeface=""/>
      </a:majorFont>
      <a:minorFont>
        <a:latin typeface="switz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295</Words>
  <Application>Microsoft Office PowerPoint</Application>
  <PresentationFormat>Benutzerdefiniert</PresentationFormat>
  <Paragraphs>23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switzer black</vt:lpstr>
      <vt:lpstr>Arial</vt:lpstr>
      <vt:lpstr>Calibri</vt:lpstr>
      <vt:lpstr>switzer light</vt:lpstr>
      <vt:lpstr>Office</vt:lpstr>
      <vt:lpstr>PROJEKTNAME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Lisek</dc:creator>
  <cp:lastModifiedBy>Lisek</cp:lastModifiedBy>
  <cp:revision>11</cp:revision>
  <dcterms:created xsi:type="dcterms:W3CDTF">2025-03-12T14:50:48Z</dcterms:created>
  <dcterms:modified xsi:type="dcterms:W3CDTF">2025-03-27T09:33:17Z</dcterms:modified>
</cp:coreProperties>
</file>