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60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ola Ismael" initials="SI" lastIdx="2" clrIdx="0">
    <p:extLst>
      <p:ext uri="{19B8F6BF-5375-455C-9EA6-DF929625EA0E}">
        <p15:presenceInfo xmlns:p15="http://schemas.microsoft.com/office/powerpoint/2012/main" userId="Shola Isma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82"/>
    <p:restoredTop sz="85565"/>
  </p:normalViewPr>
  <p:slideViewPr>
    <p:cSldViewPr snapToGrid="0" snapToObjects="1" showGuides="1">
      <p:cViewPr varScale="1">
        <p:scale>
          <a:sx n="76" d="100"/>
          <a:sy n="76" d="100"/>
        </p:scale>
        <p:origin x="24" y="2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jevic Melisa" userId="6b8205e4-b71e-47c0-9375-a34b318f1e62" providerId="ADAL" clId="{4BD5EE58-D4CD-43E7-AC24-2786A041747C}"/>
    <pc:docChg chg="undo redo custSel addSld delSld modSld">
      <pc:chgData name="Kajevic Melisa" userId="6b8205e4-b71e-47c0-9375-a34b318f1e62" providerId="ADAL" clId="{4BD5EE58-D4CD-43E7-AC24-2786A041747C}" dt="2021-11-04T16:13:39.206" v="2634" actId="255"/>
      <pc:docMkLst>
        <pc:docMk/>
      </pc:docMkLst>
      <pc:sldChg chg="modSp mod">
        <pc:chgData name="Kajevic Melisa" userId="6b8205e4-b71e-47c0-9375-a34b318f1e62" providerId="ADAL" clId="{4BD5EE58-D4CD-43E7-AC24-2786A041747C}" dt="2021-10-22T23:17:01.246" v="23" actId="1076"/>
        <pc:sldMkLst>
          <pc:docMk/>
          <pc:sldMk cId="2245914141" sldId="257"/>
        </pc:sldMkLst>
        <pc:spChg chg="mod">
          <ac:chgData name="Kajevic Melisa" userId="6b8205e4-b71e-47c0-9375-a34b318f1e62" providerId="ADAL" clId="{4BD5EE58-D4CD-43E7-AC24-2786A041747C}" dt="2021-10-22T23:17:01.246" v="23" actId="1076"/>
          <ac:spMkLst>
            <pc:docMk/>
            <pc:sldMk cId="2245914141" sldId="257"/>
            <ac:spMk id="7" creationId="{105261B6-F03A-304F-9AAB-93FED19B7047}"/>
          </ac:spMkLst>
        </pc:spChg>
      </pc:sldChg>
      <pc:sldChg chg="new del">
        <pc:chgData name="Kajevic Melisa" userId="6b8205e4-b71e-47c0-9375-a34b318f1e62" providerId="ADAL" clId="{4BD5EE58-D4CD-43E7-AC24-2786A041747C}" dt="2021-10-22T23:14:32.288" v="1" actId="680"/>
        <pc:sldMkLst>
          <pc:docMk/>
          <pc:sldMk cId="1823188362" sldId="258"/>
        </pc:sldMkLst>
      </pc:sldChg>
      <pc:sldChg chg="addSp delSp modSp new mod">
        <pc:chgData name="Kajevic Melisa" userId="6b8205e4-b71e-47c0-9375-a34b318f1e62" providerId="ADAL" clId="{4BD5EE58-D4CD-43E7-AC24-2786A041747C}" dt="2021-11-04T16:13:39.206" v="2634" actId="255"/>
        <pc:sldMkLst>
          <pc:docMk/>
          <pc:sldMk cId="2855402473" sldId="258"/>
        </pc:sldMkLst>
        <pc:spChg chg="del">
          <ac:chgData name="Kajevic Melisa" userId="6b8205e4-b71e-47c0-9375-a34b318f1e62" providerId="ADAL" clId="{4BD5EE58-D4CD-43E7-AC24-2786A041747C}" dt="2021-10-22T23:17:29.581" v="25" actId="21"/>
          <ac:spMkLst>
            <pc:docMk/>
            <pc:sldMk cId="2855402473" sldId="258"/>
            <ac:spMk id="2" creationId="{47D80E2E-8A6A-43CB-A34E-C8476E420536}"/>
          </ac:spMkLst>
        </pc:spChg>
        <pc:spChg chg="del">
          <ac:chgData name="Kajevic Melisa" userId="6b8205e4-b71e-47c0-9375-a34b318f1e62" providerId="ADAL" clId="{4BD5EE58-D4CD-43E7-AC24-2786A041747C}" dt="2021-10-22T23:17:32.623" v="26" actId="21"/>
          <ac:spMkLst>
            <pc:docMk/>
            <pc:sldMk cId="2855402473" sldId="258"/>
            <ac:spMk id="3" creationId="{4BFD6DDC-A318-4359-B0B8-995D945F704A}"/>
          </ac:spMkLst>
        </pc:spChg>
        <pc:spChg chg="add mod">
          <ac:chgData name="Kajevic Melisa" userId="6b8205e4-b71e-47c0-9375-a34b318f1e62" providerId="ADAL" clId="{4BD5EE58-D4CD-43E7-AC24-2786A041747C}" dt="2021-10-22T23:46:42.967" v="79" actId="1076"/>
          <ac:spMkLst>
            <pc:docMk/>
            <pc:sldMk cId="2855402473" sldId="258"/>
            <ac:spMk id="4" creationId="{76D71A9F-73AF-46CC-A842-7698A3127DF9}"/>
          </ac:spMkLst>
        </pc:spChg>
        <pc:spChg chg="add mod">
          <ac:chgData name="Kajevic Melisa" userId="6b8205e4-b71e-47c0-9375-a34b318f1e62" providerId="ADAL" clId="{4BD5EE58-D4CD-43E7-AC24-2786A041747C}" dt="2021-11-04T16:11:55.989" v="2628" actId="20577"/>
          <ac:spMkLst>
            <pc:docMk/>
            <pc:sldMk cId="2855402473" sldId="258"/>
            <ac:spMk id="5" creationId="{A1F1E508-B320-4459-9E30-E787DB9160ED}"/>
          </ac:spMkLst>
        </pc:spChg>
        <pc:spChg chg="add mod">
          <ac:chgData name="Kajevic Melisa" userId="6b8205e4-b71e-47c0-9375-a34b318f1e62" providerId="ADAL" clId="{4BD5EE58-D4CD-43E7-AC24-2786A041747C}" dt="2021-11-04T16:09:35.758" v="2624" actId="1076"/>
          <ac:spMkLst>
            <pc:docMk/>
            <pc:sldMk cId="2855402473" sldId="258"/>
            <ac:spMk id="6" creationId="{DBDFDB8B-14EC-41E8-9AE5-8E262F72B357}"/>
          </ac:spMkLst>
        </pc:spChg>
        <pc:spChg chg="add mod">
          <ac:chgData name="Kajevic Melisa" userId="6b8205e4-b71e-47c0-9375-a34b318f1e62" providerId="ADAL" clId="{4BD5EE58-D4CD-43E7-AC24-2786A041747C}" dt="2021-11-04T16:12:31.354" v="2632" actId="20577"/>
          <ac:spMkLst>
            <pc:docMk/>
            <pc:sldMk cId="2855402473" sldId="258"/>
            <ac:spMk id="7" creationId="{96508DBC-9F8A-4693-A443-EBA53E5E0B00}"/>
          </ac:spMkLst>
        </pc:spChg>
        <pc:spChg chg="add mod">
          <ac:chgData name="Kajevic Melisa" userId="6b8205e4-b71e-47c0-9375-a34b318f1e62" providerId="ADAL" clId="{4BD5EE58-D4CD-43E7-AC24-2786A041747C}" dt="2021-11-04T16:13:39.206" v="2634" actId="255"/>
          <ac:spMkLst>
            <pc:docMk/>
            <pc:sldMk cId="2855402473" sldId="258"/>
            <ac:spMk id="8" creationId="{3ECF78F4-07CF-4DA2-B0DB-A59C304CDEB2}"/>
          </ac:spMkLst>
        </pc:spChg>
        <pc:spChg chg="add del mod">
          <ac:chgData name="Kajevic Melisa" userId="6b8205e4-b71e-47c0-9375-a34b318f1e62" providerId="ADAL" clId="{4BD5EE58-D4CD-43E7-AC24-2786A041747C}" dt="2021-10-22T23:50:39.557" v="110" actId="767"/>
          <ac:spMkLst>
            <pc:docMk/>
            <pc:sldMk cId="2855402473" sldId="258"/>
            <ac:spMk id="11" creationId="{DEE1DBD2-D860-420B-B8AA-E05847FF1CD6}"/>
          </ac:spMkLst>
        </pc:spChg>
        <pc:spChg chg="add mod">
          <ac:chgData name="Kajevic Melisa" userId="6b8205e4-b71e-47c0-9375-a34b318f1e62" providerId="ADAL" clId="{4BD5EE58-D4CD-43E7-AC24-2786A041747C}" dt="2021-10-22T23:55:24.620" v="219" actId="207"/>
          <ac:spMkLst>
            <pc:docMk/>
            <pc:sldMk cId="2855402473" sldId="258"/>
            <ac:spMk id="12" creationId="{CE08C5AD-C7DA-4B96-AE3D-975B4C3A6534}"/>
          </ac:spMkLst>
        </pc:spChg>
        <pc:spChg chg="add del mod">
          <ac:chgData name="Kajevic Melisa" userId="6b8205e4-b71e-47c0-9375-a34b318f1e62" providerId="ADAL" clId="{4BD5EE58-D4CD-43E7-AC24-2786A041747C}" dt="2021-10-22T23:57:02.913" v="227" actId="21"/>
          <ac:spMkLst>
            <pc:docMk/>
            <pc:sldMk cId="2855402473" sldId="258"/>
            <ac:spMk id="14" creationId="{C6B36695-3BEB-47DC-8268-EA9ED70F3C04}"/>
          </ac:spMkLst>
        </pc:spChg>
        <pc:spChg chg="add mod">
          <ac:chgData name="Kajevic Melisa" userId="6b8205e4-b71e-47c0-9375-a34b318f1e62" providerId="ADAL" clId="{4BD5EE58-D4CD-43E7-AC24-2786A041747C}" dt="2021-10-22T23:58:49.963" v="233" actId="207"/>
          <ac:spMkLst>
            <pc:docMk/>
            <pc:sldMk cId="2855402473" sldId="258"/>
            <ac:spMk id="15" creationId="{A2C12826-3849-4AF3-AFAE-123EA00B08FD}"/>
          </ac:spMkLst>
        </pc:spChg>
        <pc:picChg chg="add mod">
          <ac:chgData name="Kajevic Melisa" userId="6b8205e4-b71e-47c0-9375-a34b318f1e62" providerId="ADAL" clId="{4BD5EE58-D4CD-43E7-AC24-2786A041747C}" dt="2021-10-23T00:24:15.473" v="566" actId="1076"/>
          <ac:picMkLst>
            <pc:docMk/>
            <pc:sldMk cId="2855402473" sldId="258"/>
            <ac:picMk id="13" creationId="{A2EE0CA6-E30A-4BAA-864A-82BD9E04480B}"/>
          </ac:picMkLst>
        </pc:picChg>
        <pc:picChg chg="add mod">
          <ac:chgData name="Kajevic Melisa" userId="6b8205e4-b71e-47c0-9375-a34b318f1e62" providerId="ADAL" clId="{4BD5EE58-D4CD-43E7-AC24-2786A041747C}" dt="2021-10-22T23:58:16.303" v="232" actId="1076"/>
          <ac:picMkLst>
            <pc:docMk/>
            <pc:sldMk cId="2855402473" sldId="258"/>
            <ac:picMk id="16" creationId="{A211ADEE-83CD-451D-B41C-4F633A7F9F97}"/>
          </ac:picMkLst>
        </pc:picChg>
        <pc:cxnChg chg="add del mod">
          <ac:chgData name="Kajevic Melisa" userId="6b8205e4-b71e-47c0-9375-a34b318f1e62" providerId="ADAL" clId="{4BD5EE58-D4CD-43E7-AC24-2786A041747C}" dt="2021-10-22T23:50:40.478" v="112" actId="11529"/>
          <ac:cxnSpMkLst>
            <pc:docMk/>
            <pc:sldMk cId="2855402473" sldId="258"/>
            <ac:cxnSpMk id="10" creationId="{25D2D8F9-4433-46A9-A5F6-302281FE03F6}"/>
          </ac:cxnSpMkLst>
        </pc:cxnChg>
      </pc:sldChg>
      <pc:sldChg chg="addSp delSp modSp add mod">
        <pc:chgData name="Kajevic Melisa" userId="6b8205e4-b71e-47c0-9375-a34b318f1e62" providerId="ADAL" clId="{4BD5EE58-D4CD-43E7-AC24-2786A041747C}" dt="2021-10-24T18:16:19.476" v="2622" actId="21"/>
        <pc:sldMkLst>
          <pc:docMk/>
          <pc:sldMk cId="3330923705" sldId="259"/>
        </pc:sldMkLst>
        <pc:spChg chg="add del mod">
          <ac:chgData name="Kajevic Melisa" userId="6b8205e4-b71e-47c0-9375-a34b318f1e62" providerId="ADAL" clId="{4BD5EE58-D4CD-43E7-AC24-2786A041747C}" dt="2021-10-24T18:16:19.476" v="2622" actId="21"/>
          <ac:spMkLst>
            <pc:docMk/>
            <pc:sldMk cId="3330923705" sldId="259"/>
            <ac:spMk id="2" creationId="{537A93C1-2433-449A-8E7E-0D3D59F7F58B}"/>
          </ac:spMkLst>
        </pc:spChg>
        <pc:spChg chg="mod ord">
          <ac:chgData name="Kajevic Melisa" userId="6b8205e4-b71e-47c0-9375-a34b318f1e62" providerId="ADAL" clId="{4BD5EE58-D4CD-43E7-AC24-2786A041747C}" dt="2021-10-23T00:15:48.590" v="475" actId="1076"/>
          <ac:spMkLst>
            <pc:docMk/>
            <pc:sldMk cId="3330923705" sldId="259"/>
            <ac:spMk id="4" creationId="{76D71A9F-73AF-46CC-A842-7698A3127DF9}"/>
          </ac:spMkLst>
        </pc:spChg>
        <pc:spChg chg="del">
          <ac:chgData name="Kajevic Melisa" userId="6b8205e4-b71e-47c0-9375-a34b318f1e62" providerId="ADAL" clId="{4BD5EE58-D4CD-43E7-AC24-2786A041747C}" dt="2021-10-22T23:59:24.085" v="239" actId="21"/>
          <ac:spMkLst>
            <pc:docMk/>
            <pc:sldMk cId="3330923705" sldId="259"/>
            <ac:spMk id="5" creationId="{A1F1E508-B320-4459-9E30-E787DB9160ED}"/>
          </ac:spMkLst>
        </pc:spChg>
        <pc:spChg chg="del">
          <ac:chgData name="Kajevic Melisa" userId="6b8205e4-b71e-47c0-9375-a34b318f1e62" providerId="ADAL" clId="{4BD5EE58-D4CD-43E7-AC24-2786A041747C}" dt="2021-10-22T23:59:37.198" v="242" actId="21"/>
          <ac:spMkLst>
            <pc:docMk/>
            <pc:sldMk cId="3330923705" sldId="259"/>
            <ac:spMk id="6" creationId="{DBDFDB8B-14EC-41E8-9AE5-8E262F72B357}"/>
          </ac:spMkLst>
        </pc:spChg>
        <pc:spChg chg="del">
          <ac:chgData name="Kajevic Melisa" userId="6b8205e4-b71e-47c0-9375-a34b318f1e62" providerId="ADAL" clId="{4BD5EE58-D4CD-43E7-AC24-2786A041747C}" dt="2021-10-22T23:59:28.058" v="240" actId="21"/>
          <ac:spMkLst>
            <pc:docMk/>
            <pc:sldMk cId="3330923705" sldId="259"/>
            <ac:spMk id="7" creationId="{96508DBC-9F8A-4693-A443-EBA53E5E0B00}"/>
          </ac:spMkLst>
        </pc:spChg>
        <pc:spChg chg="del">
          <ac:chgData name="Kajevic Melisa" userId="6b8205e4-b71e-47c0-9375-a34b318f1e62" providerId="ADAL" clId="{4BD5EE58-D4CD-43E7-AC24-2786A041747C}" dt="2021-10-22T23:59:31.514" v="241" actId="21"/>
          <ac:spMkLst>
            <pc:docMk/>
            <pc:sldMk cId="3330923705" sldId="259"/>
            <ac:spMk id="8" creationId="{3ECF78F4-07CF-4DA2-B0DB-A59C304CDEB2}"/>
          </ac:spMkLst>
        </pc:spChg>
        <pc:spChg chg="add mod">
          <ac:chgData name="Kajevic Melisa" userId="6b8205e4-b71e-47c0-9375-a34b318f1e62" providerId="ADAL" clId="{4BD5EE58-D4CD-43E7-AC24-2786A041747C}" dt="2021-10-23T00:13:46.965" v="457" actId="404"/>
          <ac:spMkLst>
            <pc:docMk/>
            <pc:sldMk cId="3330923705" sldId="259"/>
            <ac:spMk id="11" creationId="{59D935EC-C810-4C45-A023-368B9DA9C5DC}"/>
          </ac:spMkLst>
        </pc:spChg>
        <pc:spChg chg="del">
          <ac:chgData name="Kajevic Melisa" userId="6b8205e4-b71e-47c0-9375-a34b318f1e62" providerId="ADAL" clId="{4BD5EE58-D4CD-43E7-AC24-2786A041747C}" dt="2021-10-23T00:04:13.458" v="314" actId="21"/>
          <ac:spMkLst>
            <pc:docMk/>
            <pc:sldMk cId="3330923705" sldId="259"/>
            <ac:spMk id="12" creationId="{CE08C5AD-C7DA-4B96-AE3D-975B4C3A6534}"/>
          </ac:spMkLst>
        </pc:spChg>
        <pc:spChg chg="del">
          <ac:chgData name="Kajevic Melisa" userId="6b8205e4-b71e-47c0-9375-a34b318f1e62" providerId="ADAL" clId="{4BD5EE58-D4CD-43E7-AC24-2786A041747C}" dt="2021-10-23T00:04:16.495" v="315" actId="21"/>
          <ac:spMkLst>
            <pc:docMk/>
            <pc:sldMk cId="3330923705" sldId="259"/>
            <ac:spMk id="15" creationId="{A2C12826-3849-4AF3-AFAE-123EA00B08FD}"/>
          </ac:spMkLst>
        </pc:spChg>
        <pc:spChg chg="add mod">
          <ac:chgData name="Kajevic Melisa" userId="6b8205e4-b71e-47c0-9375-a34b318f1e62" providerId="ADAL" clId="{4BD5EE58-D4CD-43E7-AC24-2786A041747C}" dt="2021-10-23T00:13:55.890" v="459" actId="404"/>
          <ac:spMkLst>
            <pc:docMk/>
            <pc:sldMk cId="3330923705" sldId="259"/>
            <ac:spMk id="20" creationId="{FC52844D-3B09-41E6-9500-4C6312678258}"/>
          </ac:spMkLst>
        </pc:spChg>
        <pc:spChg chg="add mod">
          <ac:chgData name="Kajevic Melisa" userId="6b8205e4-b71e-47c0-9375-a34b318f1e62" providerId="ADAL" clId="{4BD5EE58-D4CD-43E7-AC24-2786A041747C}" dt="2021-10-23T00:17:56.749" v="510" actId="1076"/>
          <ac:spMkLst>
            <pc:docMk/>
            <pc:sldMk cId="3330923705" sldId="259"/>
            <ac:spMk id="23" creationId="{6EA79634-4E1B-4956-864C-0E7CB28F7E90}"/>
          </ac:spMkLst>
        </pc:spChg>
        <pc:spChg chg="add mod">
          <ac:chgData name="Kajevic Melisa" userId="6b8205e4-b71e-47c0-9375-a34b318f1e62" providerId="ADAL" clId="{4BD5EE58-D4CD-43E7-AC24-2786A041747C}" dt="2021-10-23T00:18:27.016" v="533" actId="2711"/>
          <ac:spMkLst>
            <pc:docMk/>
            <pc:sldMk cId="3330923705" sldId="259"/>
            <ac:spMk id="24" creationId="{F77B05D5-653B-47AC-ADC2-91E34DCFB5AD}"/>
          </ac:spMkLst>
        </pc:spChg>
        <pc:spChg chg="add del">
          <ac:chgData name="Kajevic Melisa" userId="6b8205e4-b71e-47c0-9375-a34b318f1e62" providerId="ADAL" clId="{4BD5EE58-D4CD-43E7-AC24-2786A041747C}" dt="2021-10-23T00:18:59.436" v="535" actId="21"/>
          <ac:spMkLst>
            <pc:docMk/>
            <pc:sldMk cId="3330923705" sldId="259"/>
            <ac:spMk id="25" creationId="{E0B22488-C3CD-4B53-BD61-E1C2E27382E6}"/>
          </ac:spMkLst>
        </pc:spChg>
        <pc:spChg chg="add mod">
          <ac:chgData name="Kajevic Melisa" userId="6b8205e4-b71e-47c0-9375-a34b318f1e62" providerId="ADAL" clId="{4BD5EE58-D4CD-43E7-AC24-2786A041747C}" dt="2021-10-23T00:19:51.189" v="537" actId="1076"/>
          <ac:spMkLst>
            <pc:docMk/>
            <pc:sldMk cId="3330923705" sldId="259"/>
            <ac:spMk id="26" creationId="{399EF9F4-836E-4B5C-BF79-E90AFA77B9FE}"/>
          </ac:spMkLst>
        </pc:spChg>
        <pc:spChg chg="add mod">
          <ac:chgData name="Kajevic Melisa" userId="6b8205e4-b71e-47c0-9375-a34b318f1e62" providerId="ADAL" clId="{4BD5EE58-D4CD-43E7-AC24-2786A041747C}" dt="2021-10-23T00:20:15.248" v="540" actId="1076"/>
          <ac:spMkLst>
            <pc:docMk/>
            <pc:sldMk cId="3330923705" sldId="259"/>
            <ac:spMk id="27" creationId="{1E868293-2E94-4687-921E-410CEE804C79}"/>
          </ac:spMkLst>
        </pc:spChg>
        <pc:spChg chg="add mod">
          <ac:chgData name="Kajevic Melisa" userId="6b8205e4-b71e-47c0-9375-a34b318f1e62" providerId="ADAL" clId="{4BD5EE58-D4CD-43E7-AC24-2786A041747C}" dt="2021-10-23T00:20:34.894" v="544" actId="1076"/>
          <ac:spMkLst>
            <pc:docMk/>
            <pc:sldMk cId="3330923705" sldId="259"/>
            <ac:spMk id="28" creationId="{55497C5D-0594-46FD-9B7F-0A7EBB98B5B2}"/>
          </ac:spMkLst>
        </pc:spChg>
        <pc:spChg chg="add mod">
          <ac:chgData name="Kajevic Melisa" userId="6b8205e4-b71e-47c0-9375-a34b318f1e62" providerId="ADAL" clId="{4BD5EE58-D4CD-43E7-AC24-2786A041747C}" dt="2021-10-23T00:21:08.091" v="548" actId="1076"/>
          <ac:spMkLst>
            <pc:docMk/>
            <pc:sldMk cId="3330923705" sldId="259"/>
            <ac:spMk id="29" creationId="{924ECD5E-02D4-430C-A8C1-EFF683A50739}"/>
          </ac:spMkLst>
        </pc:spChg>
        <pc:graphicFrameChg chg="add del mod modGraphic">
          <ac:chgData name="Kajevic Melisa" userId="6b8205e4-b71e-47c0-9375-a34b318f1e62" providerId="ADAL" clId="{4BD5EE58-D4CD-43E7-AC24-2786A041747C}" dt="2021-10-23T00:01:35.289" v="283" actId="3680"/>
          <ac:graphicFrameMkLst>
            <pc:docMk/>
            <pc:sldMk cId="3330923705" sldId="259"/>
            <ac:graphicFrameMk id="2" creationId="{BD6446BE-E4EA-4D13-A109-1C6E8448A9B2}"/>
          </ac:graphicFrameMkLst>
        </pc:graphicFrameChg>
        <pc:graphicFrameChg chg="add del mod">
          <ac:chgData name="Kajevic Melisa" userId="6b8205e4-b71e-47c0-9375-a34b318f1e62" providerId="ADAL" clId="{4BD5EE58-D4CD-43E7-AC24-2786A041747C}" dt="2021-10-23T00:01:26.994" v="273"/>
          <ac:graphicFrameMkLst>
            <pc:docMk/>
            <pc:sldMk cId="3330923705" sldId="259"/>
            <ac:graphicFrameMk id="3" creationId="{AAA07CD9-B9FB-4586-825D-F800EE4541D7}"/>
          </ac:graphicFrameMkLst>
        </pc:graphicFrameChg>
        <pc:graphicFrameChg chg="add mod modGraphic">
          <ac:chgData name="Kajevic Melisa" userId="6b8205e4-b71e-47c0-9375-a34b318f1e62" providerId="ADAL" clId="{4BD5EE58-D4CD-43E7-AC24-2786A041747C}" dt="2021-10-23T00:10:00.732" v="392" actId="1076"/>
          <ac:graphicFrameMkLst>
            <pc:docMk/>
            <pc:sldMk cId="3330923705" sldId="259"/>
            <ac:graphicFrameMk id="9" creationId="{544E7B42-A60B-40CF-9B6E-AC9906CE92FB}"/>
          </ac:graphicFrameMkLst>
        </pc:graphicFrameChg>
        <pc:graphicFrameChg chg="add del mod modGraphic">
          <ac:chgData name="Kajevic Melisa" userId="6b8205e4-b71e-47c0-9375-a34b318f1e62" providerId="ADAL" clId="{4BD5EE58-D4CD-43E7-AC24-2786A041747C}" dt="2021-10-23T00:08:32.571" v="377"/>
          <ac:graphicFrameMkLst>
            <pc:docMk/>
            <pc:sldMk cId="3330923705" sldId="259"/>
            <ac:graphicFrameMk id="10" creationId="{666086E1-ECD1-48FF-AAC8-BD9A0BA23DD7}"/>
          </ac:graphicFrameMkLst>
        </pc:graphicFrameChg>
        <pc:graphicFrameChg chg="add mod modGraphic">
          <ac:chgData name="Kajevic Melisa" userId="6b8205e4-b71e-47c0-9375-a34b318f1e62" providerId="ADAL" clId="{4BD5EE58-D4CD-43E7-AC24-2786A041747C}" dt="2021-10-23T00:16:40.959" v="481" actId="20577"/>
          <ac:graphicFrameMkLst>
            <pc:docMk/>
            <pc:sldMk cId="3330923705" sldId="259"/>
            <ac:graphicFrameMk id="14" creationId="{4ECA3446-DF58-4A3A-9B1D-9D46FB81D868}"/>
          </ac:graphicFrameMkLst>
        </pc:graphicFrameChg>
        <pc:graphicFrameChg chg="add mod modGraphic">
          <ac:chgData name="Kajevic Melisa" userId="6b8205e4-b71e-47c0-9375-a34b318f1e62" providerId="ADAL" clId="{4BD5EE58-D4CD-43E7-AC24-2786A041747C}" dt="2021-10-23T00:09:33.467" v="391" actId="1076"/>
          <ac:graphicFrameMkLst>
            <pc:docMk/>
            <pc:sldMk cId="3330923705" sldId="259"/>
            <ac:graphicFrameMk id="17" creationId="{0B3542A7-31C4-4769-B349-71EE7CA61153}"/>
          </ac:graphicFrameMkLst>
        </pc:graphicFrameChg>
        <pc:graphicFrameChg chg="add mod modGraphic">
          <ac:chgData name="Kajevic Melisa" userId="6b8205e4-b71e-47c0-9375-a34b318f1e62" providerId="ADAL" clId="{4BD5EE58-D4CD-43E7-AC24-2786A041747C}" dt="2021-10-23T00:14:55.639" v="466" actId="1076"/>
          <ac:graphicFrameMkLst>
            <pc:docMk/>
            <pc:sldMk cId="3330923705" sldId="259"/>
            <ac:graphicFrameMk id="18" creationId="{D06BEEAF-1D40-4F64-B7CD-6FF17B138291}"/>
          </ac:graphicFrameMkLst>
        </pc:graphicFrameChg>
        <pc:picChg chg="add del">
          <ac:chgData name="Kajevic Melisa" userId="6b8205e4-b71e-47c0-9375-a34b318f1e62" providerId="ADAL" clId="{4BD5EE58-D4CD-43E7-AC24-2786A041747C}" dt="2021-10-23T00:04:06.115" v="312" actId="21"/>
          <ac:picMkLst>
            <pc:docMk/>
            <pc:sldMk cId="3330923705" sldId="259"/>
            <ac:picMk id="13" creationId="{A2EE0CA6-E30A-4BAA-864A-82BD9E04480B}"/>
          </ac:picMkLst>
        </pc:picChg>
        <pc:picChg chg="add del">
          <ac:chgData name="Kajevic Melisa" userId="6b8205e4-b71e-47c0-9375-a34b318f1e62" providerId="ADAL" clId="{4BD5EE58-D4CD-43E7-AC24-2786A041747C}" dt="2021-10-23T00:04:09.567" v="313" actId="21"/>
          <ac:picMkLst>
            <pc:docMk/>
            <pc:sldMk cId="3330923705" sldId="259"/>
            <ac:picMk id="16" creationId="{A211ADEE-83CD-451D-B41C-4F633A7F9F97}"/>
          </ac:picMkLst>
        </pc:picChg>
        <pc:picChg chg="add del mod">
          <ac:chgData name="Kajevic Melisa" userId="6b8205e4-b71e-47c0-9375-a34b318f1e62" providerId="ADAL" clId="{4BD5EE58-D4CD-43E7-AC24-2786A041747C}" dt="2021-10-23T00:11:56.839" v="425" actId="21"/>
          <ac:picMkLst>
            <pc:docMk/>
            <pc:sldMk cId="3330923705" sldId="259"/>
            <ac:picMk id="19" creationId="{D44C7A14-83E7-465C-83A4-B82FF83A5E24}"/>
          </ac:picMkLst>
        </pc:picChg>
        <pc:picChg chg="add del mod">
          <ac:chgData name="Kajevic Melisa" userId="6b8205e4-b71e-47c0-9375-a34b318f1e62" providerId="ADAL" clId="{4BD5EE58-D4CD-43E7-AC24-2786A041747C}" dt="2021-10-23T00:16:36.336" v="477" actId="21"/>
          <ac:picMkLst>
            <pc:docMk/>
            <pc:sldMk cId="3330923705" sldId="259"/>
            <ac:picMk id="21" creationId="{ADE21306-98D7-408A-9573-E0554070FC03}"/>
          </ac:picMkLst>
        </pc:picChg>
        <pc:picChg chg="add del mod">
          <ac:chgData name="Kajevic Melisa" userId="6b8205e4-b71e-47c0-9375-a34b318f1e62" providerId="ADAL" clId="{4BD5EE58-D4CD-43E7-AC24-2786A041747C}" dt="2021-10-23T00:16:30.304" v="476" actId="21"/>
          <ac:picMkLst>
            <pc:docMk/>
            <pc:sldMk cId="3330923705" sldId="259"/>
            <ac:picMk id="22" creationId="{CC5BAB29-D6BF-4D8D-87D8-AEEF0272AFD7}"/>
          </ac:picMkLst>
        </pc:picChg>
        <pc:cxnChg chg="add mod">
          <ac:chgData name="Kajevic Melisa" userId="6b8205e4-b71e-47c0-9375-a34b318f1e62" providerId="ADAL" clId="{4BD5EE58-D4CD-43E7-AC24-2786A041747C}" dt="2021-10-23T00:23:01.375" v="565" actId="1076"/>
          <ac:cxnSpMkLst>
            <pc:docMk/>
            <pc:sldMk cId="3330923705" sldId="259"/>
            <ac:cxnSpMk id="31" creationId="{2C10B571-79E9-4F97-87D2-014EFD8AAAFB}"/>
          </ac:cxnSpMkLst>
        </pc:cxnChg>
        <pc:cxnChg chg="add mod">
          <ac:chgData name="Kajevic Melisa" userId="6b8205e4-b71e-47c0-9375-a34b318f1e62" providerId="ADAL" clId="{4BD5EE58-D4CD-43E7-AC24-2786A041747C}" dt="2021-10-23T00:22:52.883" v="564" actId="1076"/>
          <ac:cxnSpMkLst>
            <pc:docMk/>
            <pc:sldMk cId="3330923705" sldId="259"/>
            <ac:cxnSpMk id="34" creationId="{0DB27C09-313F-4328-A16F-E3171079355F}"/>
          </ac:cxnSpMkLst>
        </pc:cxnChg>
        <pc:cxnChg chg="add mod">
          <ac:chgData name="Kajevic Melisa" userId="6b8205e4-b71e-47c0-9375-a34b318f1e62" providerId="ADAL" clId="{4BD5EE58-D4CD-43E7-AC24-2786A041747C}" dt="2021-10-23T00:22:31.367" v="559" actId="14100"/>
          <ac:cxnSpMkLst>
            <pc:docMk/>
            <pc:sldMk cId="3330923705" sldId="259"/>
            <ac:cxnSpMk id="36" creationId="{67423882-A35E-43E2-8B4E-5E7683C51C8C}"/>
          </ac:cxnSpMkLst>
        </pc:cxnChg>
        <pc:cxnChg chg="add del mod">
          <ac:chgData name="Kajevic Melisa" userId="6b8205e4-b71e-47c0-9375-a34b318f1e62" providerId="ADAL" clId="{4BD5EE58-D4CD-43E7-AC24-2786A041747C}" dt="2021-10-23T00:22:03.067" v="554" actId="11529"/>
          <ac:cxnSpMkLst>
            <pc:docMk/>
            <pc:sldMk cId="3330923705" sldId="259"/>
            <ac:cxnSpMk id="38" creationId="{C306E6CE-F3C6-4912-9EE0-EE6D045F281C}"/>
          </ac:cxnSpMkLst>
        </pc:cxnChg>
        <pc:cxnChg chg="add mod">
          <ac:chgData name="Kajevic Melisa" userId="6b8205e4-b71e-47c0-9375-a34b318f1e62" providerId="ADAL" clId="{4BD5EE58-D4CD-43E7-AC24-2786A041747C}" dt="2021-10-23T00:22:36.750" v="560" actId="1076"/>
          <ac:cxnSpMkLst>
            <pc:docMk/>
            <pc:sldMk cId="3330923705" sldId="259"/>
            <ac:cxnSpMk id="40" creationId="{CAC65C20-56B8-4282-B516-D41B956BAA8F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D7E05-DF87-8743-8139-881D3FBB1F57}" type="datetimeFigureOut">
              <a:rPr lang="de-DE" smtClean="0"/>
              <a:t>15.03.22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CBFB5-565A-DC41-BED6-0862329BC8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1083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8CBFB5-565A-DC41-BED6-0862329BC8F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2110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139256-A093-664F-8617-B08D4E0190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0166D9C-FC87-3C44-A6CB-ACB833F20D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73B6CE-B4E4-834E-B2B4-80C8ED37A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15.03.22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A7B5B1-78C9-764E-98B2-609A11C3E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09BCF8-D2CF-7D47-9B71-00C2A8807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Dreieck 6">
            <a:extLst>
              <a:ext uri="{FF2B5EF4-FFF2-40B4-BE49-F238E27FC236}">
                <a16:creationId xmlns:a16="http://schemas.microsoft.com/office/drawing/2014/main" id="{996282C1-8741-AD45-AB9A-24114AB7E02C}"/>
              </a:ext>
            </a:extLst>
          </p:cNvPr>
          <p:cNvSpPr/>
          <p:nvPr userDrawn="1"/>
        </p:nvSpPr>
        <p:spPr>
          <a:xfrm>
            <a:off x="-7022281" y="5899815"/>
            <a:ext cx="18053049" cy="1124233"/>
          </a:xfrm>
          <a:prstGeom prst="triangle">
            <a:avLst>
              <a:gd name="adj" fmla="val 38665"/>
            </a:avLst>
          </a:prstGeom>
          <a:solidFill>
            <a:srgbClr val="095191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Dreieck 7">
            <a:extLst>
              <a:ext uri="{FF2B5EF4-FFF2-40B4-BE49-F238E27FC236}">
                <a16:creationId xmlns:a16="http://schemas.microsoft.com/office/drawing/2014/main" id="{C23F3C45-9799-3842-9E5B-B990010F3DFA}"/>
              </a:ext>
            </a:extLst>
          </p:cNvPr>
          <p:cNvSpPr/>
          <p:nvPr userDrawn="1"/>
        </p:nvSpPr>
        <p:spPr>
          <a:xfrm>
            <a:off x="1789538" y="5899815"/>
            <a:ext cx="20804923" cy="1182766"/>
          </a:xfrm>
          <a:prstGeom prst="triangle">
            <a:avLst/>
          </a:prstGeom>
          <a:solidFill>
            <a:srgbClr val="1BA0AF">
              <a:alpha val="60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A2D14260-7526-4D9A-B2E3-09BF3706E7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V="1">
            <a:off x="-6528620" y="-60405"/>
            <a:ext cx="12949085" cy="1124233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01D932FF-2AA3-445A-8F55-BC5881790D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55323" y="6266863"/>
            <a:ext cx="1950889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267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563DDF-229C-7E4F-8D72-E87A4B0D5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4726D5E-070B-8748-ADCA-76C5C5CE3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026F2E8-0283-1648-9047-9D1EAD3AF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15.03.22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6002CD-2766-DA4A-B526-9FDA96CB1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3E9254-C085-9C4F-95DD-B694131F3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364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FFA6058-F19C-534A-95F6-351F0844FD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3BDDA0D-6C21-1E48-8C23-CC75D5FFCA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A8891E1-91C3-DF49-B6FC-087220FC6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15.03.22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38E7E6C-2D3D-A94C-8F89-A3974E19F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D72B611-885A-0142-8D73-48E70E33A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6104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8B49A3-F4D0-5348-A70C-0E537EC7E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B26BBA-2A91-E943-BDE4-5CFFCF932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6FCD8C-050F-FB4A-A0BB-BDFEE38A4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15.03.22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F253C8-E01B-9043-8163-C5B38E852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95F09A4-1D51-4B45-8D74-5E7EC07F7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556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2142FD-0EE4-D644-9456-51F764DEB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8799F89-A77E-A749-9F58-7FC60E510A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49F357-E6D1-1148-8565-653EA8482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15.03.22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CF5A43-5134-A942-BAAC-2E25EF05C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A07591-6162-5A41-B543-D96D4497E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5764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D5B8DC-C6DD-F540-977C-CF2E027A9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4A4389-179A-954B-93CB-9228DB1679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D089E76-3C1C-D843-AFAC-8CE16F8CC4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7D59472-4BE5-D842-AF30-F8168EC29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15.03.22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D4DBD26-EA7D-5C4C-BC4C-984CCE70E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FA2E72B-B547-5141-935C-6CF8DBAE3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947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BABF29-AA7C-824C-93E9-43DB70FB6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567F4FD-675E-1D47-AE12-2C9BE9E96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F5B2279-33EF-3A41-B32E-88F611B1C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8D41A01-90C5-6245-8075-01F937DE47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38D1C56-58B4-5549-8A50-A68319C0C9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8E2C602-F190-BC49-8485-99C14526C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15.03.22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ABE07A2-8A59-EE4B-B69C-5330A0799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025755E-DF1C-D946-9DD5-867E0D26B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311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A9CDD2-C2D3-094B-AE57-7D2484EEF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482747C-8EF7-6542-BE34-8B4B28976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15.03.22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8E3F802-FE86-2B4B-83A7-3E9D4795A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2903374-D7A3-D446-9888-56A29FC6B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8528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63C56E8-6A5B-5A4F-8D8E-70766DE27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15.03.22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46DC3B5-40B8-514C-B86D-7651DE55E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8A004A0-E98D-334E-AF3A-A6242CC70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642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0F0D15-85A5-CE40-B19E-13B6CD1A3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7BD400-53CA-8D4E-8548-87F187D31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D81DE61-476D-E744-925A-F6B18E4DFE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5116E9C-5DC8-5D4F-94DB-09054A88B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15.03.22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89195F2-958F-8948-8282-12526ABF9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1870B01-CE8D-6C48-A84B-72F41CDA3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4419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2FD44D-A86D-5244-829E-B67CE4597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7F54762-B688-8545-AABC-2DD9E090D7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ECA7C7E-765B-D846-9659-628FF46F4E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810396-0947-6744-A6A6-B025D7BE9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15.03.22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8785D8-76CF-E044-9E5F-DC8967F55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D712B2E-034F-C447-A347-5A6CCC859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7215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CD10491-E761-5041-BA5D-807DDE7BA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4B526C2-C071-B647-AC81-6BBDD7116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4087888-D142-8846-8350-040CE9BB97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D7B33-C553-4D49-B21A-BFEACD65E511}" type="datetimeFigureOut">
              <a:rPr lang="de-DE" smtClean="0"/>
              <a:t>15.03.22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46738A7-C9FC-8747-B0B8-E44346F4BA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551938E-D450-534A-86EC-8BC6ABF5C6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2999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irtschaftslexikon.gabler.de/definition/balanced-scorecard-28000/version-25164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105261B6-F03A-304F-9AAB-93FED19B7047}"/>
              </a:ext>
            </a:extLst>
          </p:cNvPr>
          <p:cNvSpPr txBox="1"/>
          <p:nvPr/>
        </p:nvSpPr>
        <p:spPr>
          <a:xfrm>
            <a:off x="1036319" y="2466543"/>
            <a:ext cx="10411493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800" dirty="0" err="1">
                <a:solidFill>
                  <a:srgbClr val="002060"/>
                </a:solidFill>
              </a:rPr>
              <a:t>Balanced</a:t>
            </a:r>
            <a:r>
              <a:rPr lang="de-DE" sz="8800" dirty="0">
                <a:solidFill>
                  <a:srgbClr val="002060"/>
                </a:solidFill>
              </a:rPr>
              <a:t> </a:t>
            </a:r>
            <a:r>
              <a:rPr lang="de-DE" sz="8800" dirty="0" err="1">
                <a:solidFill>
                  <a:srgbClr val="002060"/>
                </a:solidFill>
              </a:rPr>
              <a:t>Scorecard</a:t>
            </a:r>
            <a:endParaRPr lang="de-DE" sz="8800" dirty="0">
              <a:solidFill>
                <a:srgbClr val="002060"/>
              </a:solidFill>
            </a:endParaRPr>
          </a:p>
          <a:p>
            <a:endParaRPr lang="de-DE" sz="8800" dirty="0">
              <a:solidFill>
                <a:srgbClr val="002060"/>
              </a:solidFill>
            </a:endParaRPr>
          </a:p>
          <a:p>
            <a:r>
              <a:rPr lang="de-DE" sz="1400" dirty="0">
                <a:solidFill>
                  <a:srgbClr val="002060"/>
                </a:solidFill>
              </a:rPr>
              <a:t>Quelle: Nachfolgende Darstellungen in Anlehnung an: „</a:t>
            </a:r>
            <a:r>
              <a:rPr lang="de-DE" sz="1200" u="sng" dirty="0">
                <a:hlinkClick r:id="rId3"/>
              </a:rPr>
              <a:t>https://wirtschaftslexikon.gabler.de/definition/balanced-scorecard-28000/version-251640</a:t>
            </a:r>
            <a:r>
              <a:rPr lang="de-DE" sz="1200" u="sng" dirty="0"/>
              <a:t>“</a:t>
            </a:r>
            <a:r>
              <a:rPr lang="de-DE" sz="6600" dirty="0"/>
              <a:t> </a:t>
            </a:r>
            <a:endParaRPr lang="de-DE" sz="8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914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76D71A9F-73AF-46CC-A842-7698A3127DF9}"/>
              </a:ext>
            </a:extLst>
          </p:cNvPr>
          <p:cNvSpPr/>
          <p:nvPr/>
        </p:nvSpPr>
        <p:spPr>
          <a:xfrm>
            <a:off x="4961067" y="2599963"/>
            <a:ext cx="2269864" cy="1331259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Vision und </a:t>
            </a:r>
          </a:p>
          <a:p>
            <a:pPr algn="ctr"/>
            <a:r>
              <a:rPr lang="de-DE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Strategie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A1F1E508-B320-4459-9E30-E787DB9160ED}"/>
              </a:ext>
            </a:extLst>
          </p:cNvPr>
          <p:cNvSpPr/>
          <p:nvPr/>
        </p:nvSpPr>
        <p:spPr>
          <a:xfrm>
            <a:off x="628024" y="2165846"/>
            <a:ext cx="3347420" cy="219949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Kundenperspektive</a:t>
            </a:r>
          </a:p>
          <a:p>
            <a:endParaRPr lang="de-DE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Diese umfasst Ziele und Kennzahlen, die die Kundenmeinungen und Kundeneinstellungen gegenüber dem Unternehmen abbilden. </a:t>
            </a:r>
          </a:p>
          <a:p>
            <a:r>
              <a:rPr lang="de-DE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Z.B. Kundenzufriedenheit, Reklamationen, Image, Bekanntheit, Anzahl der Neukunden. </a:t>
            </a:r>
          </a:p>
          <a:p>
            <a:endParaRPr lang="de-DE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Wie sieht uns unser Kunde? Wie kann man ihm unsere Mission verständlich machen? </a:t>
            </a:r>
          </a:p>
          <a:p>
            <a:endParaRPr lang="de-DE" sz="1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DBDFDB8B-14EC-41E8-9AE5-8E262F72B357}"/>
              </a:ext>
            </a:extLst>
          </p:cNvPr>
          <p:cNvSpPr/>
          <p:nvPr/>
        </p:nvSpPr>
        <p:spPr>
          <a:xfrm>
            <a:off x="4422288" y="4328456"/>
            <a:ext cx="3347421" cy="21994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Potenzialperspektive</a:t>
            </a:r>
          </a:p>
          <a:p>
            <a:endParaRPr lang="de-DE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 stellt sich die Frage, welche Potenziale man fördern muss, um zukünftigen Herausforderungen gewachsen zu sein. </a:t>
            </a:r>
          </a:p>
          <a:p>
            <a:r>
              <a:rPr lang="de-DE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Wie z.B. Mitarbeiterzufriedenheit, Mitarbeiterqualifikation, Produktinnovation </a:t>
            </a:r>
          </a:p>
          <a:p>
            <a:endParaRPr lang="de-DE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Sind die Mitarbeiter kompetent, setzen sie ihr </a:t>
            </a:r>
            <a:r>
              <a:rPr lang="de-DE" sz="12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Know-How</a:t>
            </a:r>
            <a:r>
              <a:rPr lang="de-DE" sz="1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ein und entwickeln sie sich weiter</a:t>
            </a:r>
            <a:r>
              <a:rPr lang="de-DE" sz="11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de-DE" sz="1100" b="1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96508DBC-9F8A-4693-A443-EBA53E5E0B00}"/>
              </a:ext>
            </a:extLst>
          </p:cNvPr>
          <p:cNvSpPr/>
          <p:nvPr/>
        </p:nvSpPr>
        <p:spPr>
          <a:xfrm>
            <a:off x="4422289" y="0"/>
            <a:ext cx="3347420" cy="219949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Finanzperspektive</a:t>
            </a:r>
          </a:p>
          <a:p>
            <a:endParaRPr lang="de-DE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 werden existenzsichernde Ziele definiert, die für die Beurteilung wirtschaftlicher Konsequenzen zuständig ist. </a:t>
            </a:r>
          </a:p>
          <a:p>
            <a:r>
              <a:rPr lang="de-DE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Z.B. Umsatz, Rendite, Gewinn </a:t>
            </a:r>
            <a:br>
              <a:rPr lang="de-DE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Erwirtschaftet das Unternehmen Gewinn und eine ausreichende Rendite? 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3ECF78F4-07CF-4DA2-B0DB-A59C304CDEB2}"/>
              </a:ext>
            </a:extLst>
          </p:cNvPr>
          <p:cNvSpPr/>
          <p:nvPr/>
        </p:nvSpPr>
        <p:spPr>
          <a:xfrm>
            <a:off x="8216553" y="2165847"/>
            <a:ext cx="3347420" cy="219948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Prozessperspektive</a:t>
            </a:r>
          </a:p>
          <a:p>
            <a:endParaRPr lang="de-DE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Dieser Bereich widmet sich der Verbesserung interner Prozesse. </a:t>
            </a:r>
          </a:p>
          <a:p>
            <a:r>
              <a:rPr lang="de-DE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Z.B. Logistikkosten, Durchlaufzeiten, Prozesszeiten, Qualitätskontrollen, Termintreue</a:t>
            </a:r>
          </a:p>
          <a:p>
            <a:endParaRPr lang="de-DE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Welche Prozesse sind maßgeblich, wenn es um die Leistungen und Angebote des UN geht? Welche sind besonders wichtig? </a:t>
            </a: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233DEB58-DF8C-6142-BE01-D3E770A042B1}"/>
              </a:ext>
            </a:extLst>
          </p:cNvPr>
          <p:cNvCxnSpPr/>
          <p:nvPr/>
        </p:nvCxnSpPr>
        <p:spPr>
          <a:xfrm flipV="1">
            <a:off x="2252133" y="829733"/>
            <a:ext cx="1896534" cy="98213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4D7DF0D8-AEBB-1344-AF3B-E5B7FC93F727}"/>
              </a:ext>
            </a:extLst>
          </p:cNvPr>
          <p:cNvCxnSpPr/>
          <p:nvPr/>
        </p:nvCxnSpPr>
        <p:spPr>
          <a:xfrm>
            <a:off x="8216553" y="829733"/>
            <a:ext cx="1673710" cy="98213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CE4E7634-6A23-F54A-8F78-56AE17A9F3D0}"/>
              </a:ext>
            </a:extLst>
          </p:cNvPr>
          <p:cNvCxnSpPr/>
          <p:nvPr/>
        </p:nvCxnSpPr>
        <p:spPr>
          <a:xfrm>
            <a:off x="1981200" y="4605867"/>
            <a:ext cx="1994244" cy="13208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4EBE064C-0ED1-F14D-A22B-2B9AB26A0109}"/>
              </a:ext>
            </a:extLst>
          </p:cNvPr>
          <p:cNvCxnSpPr/>
          <p:nvPr/>
        </p:nvCxnSpPr>
        <p:spPr>
          <a:xfrm flipV="1">
            <a:off x="8534400" y="4719315"/>
            <a:ext cx="1625600" cy="120735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84E33A5B-2BEC-CB40-852B-DF1FF1E28A89}"/>
              </a:ext>
            </a:extLst>
          </p:cNvPr>
          <p:cNvCxnSpPr/>
          <p:nvPr/>
        </p:nvCxnSpPr>
        <p:spPr>
          <a:xfrm flipH="1">
            <a:off x="4148667" y="3265591"/>
            <a:ext cx="660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1CF3E418-D93E-3349-B4D1-85F66710BA1E}"/>
              </a:ext>
            </a:extLst>
          </p:cNvPr>
          <p:cNvCxnSpPr/>
          <p:nvPr/>
        </p:nvCxnSpPr>
        <p:spPr>
          <a:xfrm flipV="1">
            <a:off x="6011333" y="2199490"/>
            <a:ext cx="0" cy="4004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DF0FD03A-ECBF-8F48-B93B-5C6D0ABAB86B}"/>
              </a:ext>
            </a:extLst>
          </p:cNvPr>
          <p:cNvCxnSpPr/>
          <p:nvPr/>
        </p:nvCxnSpPr>
        <p:spPr>
          <a:xfrm>
            <a:off x="6045199" y="3931222"/>
            <a:ext cx="0" cy="397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578E4F19-BC9E-EC42-A8D1-1A7E3E134789}"/>
              </a:ext>
            </a:extLst>
          </p:cNvPr>
          <p:cNvCxnSpPr>
            <a:cxnSpLocks/>
          </p:cNvCxnSpPr>
          <p:nvPr/>
        </p:nvCxnSpPr>
        <p:spPr>
          <a:xfrm>
            <a:off x="7416800" y="3265591"/>
            <a:ext cx="660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9273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9">
            <a:extLst>
              <a:ext uri="{FF2B5EF4-FFF2-40B4-BE49-F238E27FC236}">
                <a16:creationId xmlns:a16="http://schemas.microsoft.com/office/drawing/2014/main" id="{544E7B42-A60B-40CF-9B6E-AC9906CE92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737773"/>
              </p:ext>
            </p:extLst>
          </p:nvPr>
        </p:nvGraphicFramePr>
        <p:xfrm>
          <a:off x="236668" y="1114174"/>
          <a:ext cx="539735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338">
                  <a:extLst>
                    <a:ext uri="{9D8B030D-6E8A-4147-A177-3AD203B41FA5}">
                      <a16:colId xmlns:a16="http://schemas.microsoft.com/office/drawing/2014/main" val="1004860439"/>
                    </a:ext>
                  </a:extLst>
                </a:gridCol>
                <a:gridCol w="1349338">
                  <a:extLst>
                    <a:ext uri="{9D8B030D-6E8A-4147-A177-3AD203B41FA5}">
                      <a16:colId xmlns:a16="http://schemas.microsoft.com/office/drawing/2014/main" val="2531521554"/>
                    </a:ext>
                  </a:extLst>
                </a:gridCol>
                <a:gridCol w="1349338">
                  <a:extLst>
                    <a:ext uri="{9D8B030D-6E8A-4147-A177-3AD203B41FA5}">
                      <a16:colId xmlns:a16="http://schemas.microsoft.com/office/drawing/2014/main" val="688321726"/>
                    </a:ext>
                  </a:extLst>
                </a:gridCol>
                <a:gridCol w="1349338">
                  <a:extLst>
                    <a:ext uri="{9D8B030D-6E8A-4147-A177-3AD203B41FA5}">
                      <a16:colId xmlns:a16="http://schemas.microsoft.com/office/drawing/2014/main" val="5338198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Ziele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Kennzahlen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Soll-Vorgaben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Maßnahmen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1375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489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435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8819920"/>
                  </a:ext>
                </a:extLst>
              </a:tr>
            </a:tbl>
          </a:graphicData>
        </a:graphic>
      </p:graphicFrame>
      <p:graphicFrame>
        <p:nvGraphicFramePr>
          <p:cNvPr id="14" name="Tabelle 9">
            <a:extLst>
              <a:ext uri="{FF2B5EF4-FFF2-40B4-BE49-F238E27FC236}">
                <a16:creationId xmlns:a16="http://schemas.microsoft.com/office/drawing/2014/main" id="{4ECA3446-DF58-4A3A-9B1D-9D46FB81D8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047526"/>
              </p:ext>
            </p:extLst>
          </p:nvPr>
        </p:nvGraphicFramePr>
        <p:xfrm>
          <a:off x="236666" y="4403407"/>
          <a:ext cx="539735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338">
                  <a:extLst>
                    <a:ext uri="{9D8B030D-6E8A-4147-A177-3AD203B41FA5}">
                      <a16:colId xmlns:a16="http://schemas.microsoft.com/office/drawing/2014/main" val="1004860439"/>
                    </a:ext>
                  </a:extLst>
                </a:gridCol>
                <a:gridCol w="1349338">
                  <a:extLst>
                    <a:ext uri="{9D8B030D-6E8A-4147-A177-3AD203B41FA5}">
                      <a16:colId xmlns:a16="http://schemas.microsoft.com/office/drawing/2014/main" val="2531521554"/>
                    </a:ext>
                  </a:extLst>
                </a:gridCol>
                <a:gridCol w="1349338">
                  <a:extLst>
                    <a:ext uri="{9D8B030D-6E8A-4147-A177-3AD203B41FA5}">
                      <a16:colId xmlns:a16="http://schemas.microsoft.com/office/drawing/2014/main" val="688321726"/>
                    </a:ext>
                  </a:extLst>
                </a:gridCol>
                <a:gridCol w="1349338">
                  <a:extLst>
                    <a:ext uri="{9D8B030D-6E8A-4147-A177-3AD203B41FA5}">
                      <a16:colId xmlns:a16="http://schemas.microsoft.com/office/drawing/2014/main" val="5338198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Ziele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Kennzahlen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Soll-Vorgaben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Maßnahmen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1375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489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435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139787"/>
                  </a:ext>
                </a:extLst>
              </a:tr>
            </a:tbl>
          </a:graphicData>
        </a:graphic>
      </p:graphicFrame>
      <p:graphicFrame>
        <p:nvGraphicFramePr>
          <p:cNvPr id="17" name="Tabelle 9">
            <a:extLst>
              <a:ext uri="{FF2B5EF4-FFF2-40B4-BE49-F238E27FC236}">
                <a16:creationId xmlns:a16="http://schemas.microsoft.com/office/drawing/2014/main" id="{0B3542A7-31C4-4769-B349-71EE7CA611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269466"/>
              </p:ext>
            </p:extLst>
          </p:nvPr>
        </p:nvGraphicFramePr>
        <p:xfrm>
          <a:off x="6557982" y="1105693"/>
          <a:ext cx="539735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338">
                  <a:extLst>
                    <a:ext uri="{9D8B030D-6E8A-4147-A177-3AD203B41FA5}">
                      <a16:colId xmlns:a16="http://schemas.microsoft.com/office/drawing/2014/main" val="1004860439"/>
                    </a:ext>
                  </a:extLst>
                </a:gridCol>
                <a:gridCol w="1349338">
                  <a:extLst>
                    <a:ext uri="{9D8B030D-6E8A-4147-A177-3AD203B41FA5}">
                      <a16:colId xmlns:a16="http://schemas.microsoft.com/office/drawing/2014/main" val="2531521554"/>
                    </a:ext>
                  </a:extLst>
                </a:gridCol>
                <a:gridCol w="1349338">
                  <a:extLst>
                    <a:ext uri="{9D8B030D-6E8A-4147-A177-3AD203B41FA5}">
                      <a16:colId xmlns:a16="http://schemas.microsoft.com/office/drawing/2014/main" val="688321726"/>
                    </a:ext>
                  </a:extLst>
                </a:gridCol>
                <a:gridCol w="1349338">
                  <a:extLst>
                    <a:ext uri="{9D8B030D-6E8A-4147-A177-3AD203B41FA5}">
                      <a16:colId xmlns:a16="http://schemas.microsoft.com/office/drawing/2014/main" val="5338198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Ziele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Kennzahlen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Soll-Vorgaben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Maßnahmen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1375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489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435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629611"/>
                  </a:ext>
                </a:extLst>
              </a:tr>
            </a:tbl>
          </a:graphicData>
        </a:graphic>
      </p:graphicFrame>
      <p:graphicFrame>
        <p:nvGraphicFramePr>
          <p:cNvPr id="18" name="Tabelle 9">
            <a:extLst>
              <a:ext uri="{FF2B5EF4-FFF2-40B4-BE49-F238E27FC236}">
                <a16:creationId xmlns:a16="http://schemas.microsoft.com/office/drawing/2014/main" id="{D06BEEAF-1D40-4F64-B7CD-6FF17B1382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166146"/>
              </p:ext>
            </p:extLst>
          </p:nvPr>
        </p:nvGraphicFramePr>
        <p:xfrm>
          <a:off x="6552845" y="4406038"/>
          <a:ext cx="539735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338">
                  <a:extLst>
                    <a:ext uri="{9D8B030D-6E8A-4147-A177-3AD203B41FA5}">
                      <a16:colId xmlns:a16="http://schemas.microsoft.com/office/drawing/2014/main" val="1004860439"/>
                    </a:ext>
                  </a:extLst>
                </a:gridCol>
                <a:gridCol w="1349338">
                  <a:extLst>
                    <a:ext uri="{9D8B030D-6E8A-4147-A177-3AD203B41FA5}">
                      <a16:colId xmlns:a16="http://schemas.microsoft.com/office/drawing/2014/main" val="2531521554"/>
                    </a:ext>
                  </a:extLst>
                </a:gridCol>
                <a:gridCol w="1349338">
                  <a:extLst>
                    <a:ext uri="{9D8B030D-6E8A-4147-A177-3AD203B41FA5}">
                      <a16:colId xmlns:a16="http://schemas.microsoft.com/office/drawing/2014/main" val="688321726"/>
                    </a:ext>
                  </a:extLst>
                </a:gridCol>
                <a:gridCol w="1349338">
                  <a:extLst>
                    <a:ext uri="{9D8B030D-6E8A-4147-A177-3AD203B41FA5}">
                      <a16:colId xmlns:a16="http://schemas.microsoft.com/office/drawing/2014/main" val="5338198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Ziele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Kennzahlen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Soll-Vorgaben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Maßnahmen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1375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489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435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914287"/>
                  </a:ext>
                </a:extLst>
              </a:tr>
            </a:tbl>
          </a:graphicData>
        </a:graphic>
      </p:graphicFrame>
      <p:sp>
        <p:nvSpPr>
          <p:cNvPr id="11" name="Rechteck 10">
            <a:extLst>
              <a:ext uri="{FF2B5EF4-FFF2-40B4-BE49-F238E27FC236}">
                <a16:creationId xmlns:a16="http://schemas.microsoft.com/office/drawing/2014/main" id="{59D935EC-C810-4C45-A023-368B9DA9C5DC}"/>
              </a:ext>
            </a:extLst>
          </p:cNvPr>
          <p:cNvSpPr/>
          <p:nvPr/>
        </p:nvSpPr>
        <p:spPr>
          <a:xfrm>
            <a:off x="236668" y="717388"/>
            <a:ext cx="5397350" cy="30962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Kundenperspektive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FC52844D-3B09-41E6-9500-4C6312678258}"/>
              </a:ext>
            </a:extLst>
          </p:cNvPr>
          <p:cNvSpPr/>
          <p:nvPr/>
        </p:nvSpPr>
        <p:spPr>
          <a:xfrm>
            <a:off x="6557980" y="692498"/>
            <a:ext cx="5397352" cy="30962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Finanzperspektive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76D71A9F-73AF-46CC-A842-7698A3127DF9}"/>
              </a:ext>
            </a:extLst>
          </p:cNvPr>
          <p:cNvSpPr/>
          <p:nvPr/>
        </p:nvSpPr>
        <p:spPr>
          <a:xfrm>
            <a:off x="5023373" y="2765555"/>
            <a:ext cx="2145254" cy="1104002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Vision und </a:t>
            </a:r>
          </a:p>
          <a:p>
            <a:pPr algn="ctr"/>
            <a:r>
              <a:rPr lang="de-DE" sz="2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Strategie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6EA79634-4E1B-4956-864C-0E7CB28F7E90}"/>
              </a:ext>
            </a:extLst>
          </p:cNvPr>
          <p:cNvSpPr/>
          <p:nvPr/>
        </p:nvSpPr>
        <p:spPr>
          <a:xfrm>
            <a:off x="236668" y="3979852"/>
            <a:ext cx="5397352" cy="30962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Potenzialperspektive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F77B05D5-653B-47AC-ADC2-91E34DCFB5AD}"/>
              </a:ext>
            </a:extLst>
          </p:cNvPr>
          <p:cNvSpPr/>
          <p:nvPr/>
        </p:nvSpPr>
        <p:spPr>
          <a:xfrm>
            <a:off x="6552845" y="3979882"/>
            <a:ext cx="5397350" cy="30962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Prozessperspektive</a:t>
            </a:r>
          </a:p>
        </p:txBody>
      </p:sp>
      <p:sp>
        <p:nvSpPr>
          <p:cNvPr id="26" name="Pfeil: nach oben und unten 25">
            <a:extLst>
              <a:ext uri="{FF2B5EF4-FFF2-40B4-BE49-F238E27FC236}">
                <a16:creationId xmlns:a16="http://schemas.microsoft.com/office/drawing/2014/main" id="{399EF9F4-836E-4B5C-BF79-E90AFA77B9FE}"/>
              </a:ext>
            </a:extLst>
          </p:cNvPr>
          <p:cNvSpPr/>
          <p:nvPr/>
        </p:nvSpPr>
        <p:spPr>
          <a:xfrm>
            <a:off x="2935342" y="2876755"/>
            <a:ext cx="161365" cy="79606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7" name="Pfeil: nach oben und unten 26">
            <a:extLst>
              <a:ext uri="{FF2B5EF4-FFF2-40B4-BE49-F238E27FC236}">
                <a16:creationId xmlns:a16="http://schemas.microsoft.com/office/drawing/2014/main" id="{1E868293-2E94-4687-921E-410CEE804C79}"/>
              </a:ext>
            </a:extLst>
          </p:cNvPr>
          <p:cNvSpPr/>
          <p:nvPr/>
        </p:nvSpPr>
        <p:spPr>
          <a:xfrm>
            <a:off x="9251520" y="2876755"/>
            <a:ext cx="161365" cy="79606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8" name="Pfeil: nach oben und unten 27">
            <a:extLst>
              <a:ext uri="{FF2B5EF4-FFF2-40B4-BE49-F238E27FC236}">
                <a16:creationId xmlns:a16="http://schemas.microsoft.com/office/drawing/2014/main" id="{55497C5D-0594-46FD-9B7F-0A7EBB98B5B2}"/>
              </a:ext>
            </a:extLst>
          </p:cNvPr>
          <p:cNvSpPr/>
          <p:nvPr/>
        </p:nvSpPr>
        <p:spPr>
          <a:xfrm rot="5400000">
            <a:off x="6023086" y="4747054"/>
            <a:ext cx="161365" cy="79606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9" name="Pfeil: nach oben und unten 28">
            <a:extLst>
              <a:ext uri="{FF2B5EF4-FFF2-40B4-BE49-F238E27FC236}">
                <a16:creationId xmlns:a16="http://schemas.microsoft.com/office/drawing/2014/main" id="{924ECD5E-02D4-430C-A8C1-EFF683A50739}"/>
              </a:ext>
            </a:extLst>
          </p:cNvPr>
          <p:cNvSpPr/>
          <p:nvPr/>
        </p:nvSpPr>
        <p:spPr>
          <a:xfrm rot="5400000">
            <a:off x="6015317" y="1086774"/>
            <a:ext cx="161365" cy="79606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2C10B571-79E9-4F97-87D2-014EFD8AAAFB}"/>
              </a:ext>
            </a:extLst>
          </p:cNvPr>
          <p:cNvCxnSpPr>
            <a:cxnSpLocks/>
          </p:cNvCxnSpPr>
          <p:nvPr/>
        </p:nvCxnSpPr>
        <p:spPr>
          <a:xfrm flipH="1" flipV="1">
            <a:off x="5620221" y="2545186"/>
            <a:ext cx="207382" cy="2877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0DB27C09-313F-4328-A16F-E3171079355F}"/>
              </a:ext>
            </a:extLst>
          </p:cNvPr>
          <p:cNvCxnSpPr>
            <a:cxnSpLocks/>
          </p:cNvCxnSpPr>
          <p:nvPr/>
        </p:nvCxnSpPr>
        <p:spPr>
          <a:xfrm flipH="1">
            <a:off x="6441938" y="2566758"/>
            <a:ext cx="119728" cy="2210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67423882-A35E-43E2-8B4E-5E7683C51C8C}"/>
              </a:ext>
            </a:extLst>
          </p:cNvPr>
          <p:cNvCxnSpPr>
            <a:cxnSpLocks/>
          </p:cNvCxnSpPr>
          <p:nvPr/>
        </p:nvCxnSpPr>
        <p:spPr>
          <a:xfrm flipV="1">
            <a:off x="5626937" y="3808780"/>
            <a:ext cx="193950" cy="1711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CAC65C20-56B8-4282-B516-D41B956BAA8F}"/>
              </a:ext>
            </a:extLst>
          </p:cNvPr>
          <p:cNvCxnSpPr>
            <a:cxnSpLocks/>
          </p:cNvCxnSpPr>
          <p:nvPr/>
        </p:nvCxnSpPr>
        <p:spPr>
          <a:xfrm flipH="1" flipV="1">
            <a:off x="6397341" y="3858558"/>
            <a:ext cx="194831" cy="1331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0923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225</Words>
  <Application>Microsoft Macintosh PowerPoint</Application>
  <PresentationFormat>Breitbild</PresentationFormat>
  <Paragraphs>54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Amalia Staller</dc:creator>
  <cp:lastModifiedBy>Microsoft Office User</cp:lastModifiedBy>
  <cp:revision>24</cp:revision>
  <dcterms:created xsi:type="dcterms:W3CDTF">2021-08-31T18:42:03Z</dcterms:created>
  <dcterms:modified xsi:type="dcterms:W3CDTF">2022-03-15T11:06:16Z</dcterms:modified>
</cp:coreProperties>
</file>