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la Ismael" initials="SI" lastIdx="2" clrIdx="0">
    <p:extLst>
      <p:ext uri="{19B8F6BF-5375-455C-9EA6-DF929625EA0E}">
        <p15:presenceInfo xmlns:p15="http://schemas.microsoft.com/office/powerpoint/2012/main" userId="Shola Isma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915E42-ED88-47CA-9E14-0E35AFE8CBC1}" v="13" dt="2021-10-21T18:44:14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3"/>
    <p:restoredTop sz="85565"/>
  </p:normalViewPr>
  <p:slideViewPr>
    <p:cSldViewPr snapToGrid="0" snapToObjects="1" showGuides="1">
      <p:cViewPr varScale="1">
        <p:scale>
          <a:sx n="71" d="100"/>
          <a:sy n="71" d="100"/>
        </p:scale>
        <p:origin x="128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evic Melisa" userId="6b8205e4-b71e-47c0-9375-a34b318f1e62" providerId="ADAL" clId="{C9915E42-ED88-47CA-9E14-0E35AFE8CBC1}"/>
    <pc:docChg chg="undo redo custSel addSld delSld modSld">
      <pc:chgData name="Kajevic Melisa" userId="6b8205e4-b71e-47c0-9375-a34b318f1e62" providerId="ADAL" clId="{C9915E42-ED88-47CA-9E14-0E35AFE8CBC1}" dt="2021-11-04T16:35:59.941" v="2260" actId="1076"/>
      <pc:docMkLst>
        <pc:docMk/>
      </pc:docMkLst>
      <pc:sldChg chg="modSp mod">
        <pc:chgData name="Kajevic Melisa" userId="6b8205e4-b71e-47c0-9375-a34b318f1e62" providerId="ADAL" clId="{C9915E42-ED88-47CA-9E14-0E35AFE8CBC1}" dt="2021-10-21T18:15:15.576" v="35" actId="1076"/>
        <pc:sldMkLst>
          <pc:docMk/>
          <pc:sldMk cId="2245914141" sldId="257"/>
        </pc:sldMkLst>
        <pc:spChg chg="mod">
          <ac:chgData name="Kajevic Melisa" userId="6b8205e4-b71e-47c0-9375-a34b318f1e62" providerId="ADAL" clId="{C9915E42-ED88-47CA-9E14-0E35AFE8CBC1}" dt="2021-10-21T18:15:15.576" v="35" actId="1076"/>
          <ac:spMkLst>
            <pc:docMk/>
            <pc:sldMk cId="2245914141" sldId="257"/>
            <ac:spMk id="7" creationId="{105261B6-F03A-304F-9AAB-93FED19B7047}"/>
          </ac:spMkLst>
        </pc:spChg>
      </pc:sldChg>
      <pc:sldChg chg="addSp delSp modSp new mod">
        <pc:chgData name="Kajevic Melisa" userId="6b8205e4-b71e-47c0-9375-a34b318f1e62" providerId="ADAL" clId="{C9915E42-ED88-47CA-9E14-0E35AFE8CBC1}" dt="2021-11-04T16:35:59.941" v="2260" actId="1076"/>
        <pc:sldMkLst>
          <pc:docMk/>
          <pc:sldMk cId="2817872230" sldId="258"/>
        </pc:sldMkLst>
        <pc:spChg chg="del">
          <ac:chgData name="Kajevic Melisa" userId="6b8205e4-b71e-47c0-9375-a34b318f1e62" providerId="ADAL" clId="{C9915E42-ED88-47CA-9E14-0E35AFE8CBC1}" dt="2021-10-21T18:15:19.972" v="36" actId="21"/>
          <ac:spMkLst>
            <pc:docMk/>
            <pc:sldMk cId="2817872230" sldId="258"/>
            <ac:spMk id="2" creationId="{9B4C7146-E06B-4C08-A3D0-E1EC9A8E181D}"/>
          </ac:spMkLst>
        </pc:spChg>
        <pc:spChg chg="del">
          <ac:chgData name="Kajevic Melisa" userId="6b8205e4-b71e-47c0-9375-a34b318f1e62" providerId="ADAL" clId="{C9915E42-ED88-47CA-9E14-0E35AFE8CBC1}" dt="2021-10-21T18:15:23.185" v="37" actId="21"/>
          <ac:spMkLst>
            <pc:docMk/>
            <pc:sldMk cId="2817872230" sldId="258"/>
            <ac:spMk id="3" creationId="{E59A612F-627C-4A7C-BE66-E3A7F7118309}"/>
          </ac:spMkLst>
        </pc:spChg>
        <pc:spChg chg="add mod">
          <ac:chgData name="Kajevic Melisa" userId="6b8205e4-b71e-47c0-9375-a34b318f1e62" providerId="ADAL" clId="{C9915E42-ED88-47CA-9E14-0E35AFE8CBC1}" dt="2021-10-21T18:21:37.240" v="133" actId="20577"/>
          <ac:spMkLst>
            <pc:docMk/>
            <pc:sldMk cId="2817872230" sldId="258"/>
            <ac:spMk id="4" creationId="{6F66E020-126E-4BE9-9AD1-7CC9E8359653}"/>
          </ac:spMkLst>
        </pc:spChg>
        <pc:spChg chg="add del mod">
          <ac:chgData name="Kajevic Melisa" userId="6b8205e4-b71e-47c0-9375-a34b318f1e62" providerId="ADAL" clId="{C9915E42-ED88-47CA-9E14-0E35AFE8CBC1}" dt="2021-10-21T18:48:00.804" v="1138" actId="21"/>
          <ac:spMkLst>
            <pc:docMk/>
            <pc:sldMk cId="2817872230" sldId="258"/>
            <ac:spMk id="38" creationId="{66DFF85F-4A11-487A-B4A1-194329DF7857}"/>
          </ac:spMkLst>
        </pc:spChg>
        <pc:spChg chg="add del mod">
          <ac:chgData name="Kajevic Melisa" userId="6b8205e4-b71e-47c0-9375-a34b318f1e62" providerId="ADAL" clId="{C9915E42-ED88-47CA-9E14-0E35AFE8CBC1}" dt="2021-10-21T18:22:04.395" v="135" actId="767"/>
          <ac:spMkLst>
            <pc:docMk/>
            <pc:sldMk cId="2817872230" sldId="258"/>
            <ac:spMk id="39" creationId="{861CE28E-F7F3-46A1-BC2C-4E721F1045CC}"/>
          </ac:spMkLst>
        </pc:spChg>
        <pc:spChg chg="add del mod">
          <ac:chgData name="Kajevic Melisa" userId="6b8205e4-b71e-47c0-9375-a34b318f1e62" providerId="ADAL" clId="{C9915E42-ED88-47CA-9E14-0E35AFE8CBC1}" dt="2021-10-21T18:22:47.673" v="153" actId="21"/>
          <ac:spMkLst>
            <pc:docMk/>
            <pc:sldMk cId="2817872230" sldId="258"/>
            <ac:spMk id="40" creationId="{61F79EB2-A298-4E61-A69D-1AA91C037968}"/>
          </ac:spMkLst>
        </pc:spChg>
        <pc:spChg chg="add mod">
          <ac:chgData name="Kajevic Melisa" userId="6b8205e4-b71e-47c0-9375-a34b318f1e62" providerId="ADAL" clId="{C9915E42-ED88-47CA-9E14-0E35AFE8CBC1}" dt="2021-10-21T18:31:39.630" v="346" actId="20577"/>
          <ac:spMkLst>
            <pc:docMk/>
            <pc:sldMk cId="2817872230" sldId="258"/>
            <ac:spMk id="41" creationId="{DE60EB4E-1FA8-4E10-B8E5-1E3920002761}"/>
          </ac:spMkLst>
        </pc:spChg>
        <pc:spChg chg="add mod">
          <ac:chgData name="Kajevic Melisa" userId="6b8205e4-b71e-47c0-9375-a34b318f1e62" providerId="ADAL" clId="{C9915E42-ED88-47CA-9E14-0E35AFE8CBC1}" dt="2021-10-21T18:23:42.729" v="200" actId="20577"/>
          <ac:spMkLst>
            <pc:docMk/>
            <pc:sldMk cId="2817872230" sldId="258"/>
            <ac:spMk id="42" creationId="{443C947E-BFAF-4EB7-AC40-A36F2E2138D0}"/>
          </ac:spMkLst>
        </pc:spChg>
        <pc:spChg chg="add mod">
          <ac:chgData name="Kajevic Melisa" userId="6b8205e4-b71e-47c0-9375-a34b318f1e62" providerId="ADAL" clId="{C9915E42-ED88-47CA-9E14-0E35AFE8CBC1}" dt="2021-10-21T18:24:22.634" v="242" actId="313"/>
          <ac:spMkLst>
            <pc:docMk/>
            <pc:sldMk cId="2817872230" sldId="258"/>
            <ac:spMk id="43" creationId="{5F6FFB6C-FDF0-4381-B063-682910949637}"/>
          </ac:spMkLst>
        </pc:spChg>
        <pc:spChg chg="add del">
          <ac:chgData name="Kajevic Melisa" userId="6b8205e4-b71e-47c0-9375-a34b318f1e62" providerId="ADAL" clId="{C9915E42-ED88-47CA-9E14-0E35AFE8CBC1}" dt="2021-10-21T18:25:07.128" v="244" actId="11529"/>
          <ac:spMkLst>
            <pc:docMk/>
            <pc:sldMk cId="2817872230" sldId="258"/>
            <ac:spMk id="44" creationId="{43ECB72E-885B-45F9-A9B9-068F3930E9B5}"/>
          </ac:spMkLst>
        </pc:spChg>
        <pc:spChg chg="add mod">
          <ac:chgData name="Kajevic Melisa" userId="6b8205e4-b71e-47c0-9375-a34b318f1e62" providerId="ADAL" clId="{C9915E42-ED88-47CA-9E14-0E35AFE8CBC1}" dt="2021-10-21T18:30:47.394" v="277" actId="20577"/>
          <ac:spMkLst>
            <pc:docMk/>
            <pc:sldMk cId="2817872230" sldId="258"/>
            <ac:spMk id="65" creationId="{31CE84A5-AC89-486D-B16A-7868B6AE5FD8}"/>
          </ac:spMkLst>
        </pc:spChg>
        <pc:spChg chg="add mod">
          <ac:chgData name="Kajevic Melisa" userId="6b8205e4-b71e-47c0-9375-a34b318f1e62" providerId="ADAL" clId="{C9915E42-ED88-47CA-9E14-0E35AFE8CBC1}" dt="2021-10-21T19:21:51.806" v="1667" actId="1076"/>
          <ac:spMkLst>
            <pc:docMk/>
            <pc:sldMk cId="2817872230" sldId="258"/>
            <ac:spMk id="69" creationId="{016DBF1D-CCD7-406D-AE0A-3CF34E01BE91}"/>
          </ac:spMkLst>
        </pc:spChg>
        <pc:spChg chg="add mod">
          <ac:chgData name="Kajevic Melisa" userId="6b8205e4-b71e-47c0-9375-a34b318f1e62" providerId="ADAL" clId="{C9915E42-ED88-47CA-9E14-0E35AFE8CBC1}" dt="2021-11-04T16:35:48.181" v="2259" actId="1076"/>
          <ac:spMkLst>
            <pc:docMk/>
            <pc:sldMk cId="2817872230" sldId="258"/>
            <ac:spMk id="72" creationId="{F1DADFCD-04C1-4B29-B1A2-78DE378F0232}"/>
          </ac:spMkLst>
        </pc:spChg>
        <pc:spChg chg="add mod">
          <ac:chgData name="Kajevic Melisa" userId="6b8205e4-b71e-47c0-9375-a34b318f1e62" providerId="ADAL" clId="{C9915E42-ED88-47CA-9E14-0E35AFE8CBC1}" dt="2021-11-04T16:35:17.568" v="2255" actId="14100"/>
          <ac:spMkLst>
            <pc:docMk/>
            <pc:sldMk cId="2817872230" sldId="258"/>
            <ac:spMk id="73" creationId="{6CF1CB77-30B6-448A-BA07-9BC8C88168C0}"/>
          </ac:spMkLst>
        </pc:spChg>
        <pc:spChg chg="add del">
          <ac:chgData name="Kajevic Melisa" userId="6b8205e4-b71e-47c0-9375-a34b318f1e62" providerId="ADAL" clId="{C9915E42-ED88-47CA-9E14-0E35AFE8CBC1}" dt="2021-10-21T18:37:50.308" v="662" actId="11529"/>
          <ac:spMkLst>
            <pc:docMk/>
            <pc:sldMk cId="2817872230" sldId="258"/>
            <ac:spMk id="74" creationId="{AB60F496-42D4-435C-AB2F-E7A5557022EA}"/>
          </ac:spMkLst>
        </pc:spChg>
        <pc:spChg chg="add mod">
          <ac:chgData name="Kajevic Melisa" userId="6b8205e4-b71e-47c0-9375-a34b318f1e62" providerId="ADAL" clId="{C9915E42-ED88-47CA-9E14-0E35AFE8CBC1}" dt="2021-11-04T16:34:25.452" v="2248" actId="14100"/>
          <ac:spMkLst>
            <pc:docMk/>
            <pc:sldMk cId="2817872230" sldId="258"/>
            <ac:spMk id="76" creationId="{0E620D5A-0CF6-440C-93DA-0351568D35C7}"/>
          </ac:spMkLst>
        </pc:spChg>
        <pc:spChg chg="add mod">
          <ac:chgData name="Kajevic Melisa" userId="6b8205e4-b71e-47c0-9375-a34b318f1e62" providerId="ADAL" clId="{C9915E42-ED88-47CA-9E14-0E35AFE8CBC1}" dt="2021-11-04T16:34:53.818" v="2252" actId="14100"/>
          <ac:spMkLst>
            <pc:docMk/>
            <pc:sldMk cId="2817872230" sldId="258"/>
            <ac:spMk id="78" creationId="{0FBA958A-987D-46A7-82C0-E81859D665C1}"/>
          </ac:spMkLst>
        </pc:spChg>
        <pc:spChg chg="add del mod">
          <ac:chgData name="Kajevic Melisa" userId="6b8205e4-b71e-47c0-9375-a34b318f1e62" providerId="ADAL" clId="{C9915E42-ED88-47CA-9E14-0E35AFE8CBC1}" dt="2021-10-21T18:47:58.556" v="1137" actId="21"/>
          <ac:spMkLst>
            <pc:docMk/>
            <pc:sldMk cId="2817872230" sldId="258"/>
            <ac:spMk id="80" creationId="{433FA8DA-FBB8-474F-9F32-2140F544393E}"/>
          </ac:spMkLst>
        </pc:spChg>
        <pc:picChg chg="add del mod">
          <ac:chgData name="Kajevic Melisa" userId="6b8205e4-b71e-47c0-9375-a34b318f1e62" providerId="ADAL" clId="{C9915E42-ED88-47CA-9E14-0E35AFE8CBC1}" dt="2021-10-21T18:20:00.882" v="64" actId="21"/>
          <ac:picMkLst>
            <pc:docMk/>
            <pc:sldMk cId="2817872230" sldId="258"/>
            <ac:picMk id="5" creationId="{4A933634-0A40-4524-9829-1B1B92691361}"/>
          </ac:picMkLst>
        </pc:picChg>
        <pc:picChg chg="add del mod">
          <ac:chgData name="Kajevic Melisa" userId="6b8205e4-b71e-47c0-9375-a34b318f1e62" providerId="ADAL" clId="{C9915E42-ED88-47CA-9E14-0E35AFE8CBC1}" dt="2021-10-21T18:19:58.664" v="63" actId="21"/>
          <ac:picMkLst>
            <pc:docMk/>
            <pc:sldMk cId="2817872230" sldId="258"/>
            <ac:picMk id="6" creationId="{46391E21-5222-43A0-B273-746E37B5164A}"/>
          </ac:picMkLst>
        </pc:picChg>
        <pc:picChg chg="add del mod">
          <ac:chgData name="Kajevic Melisa" userId="6b8205e4-b71e-47c0-9375-a34b318f1e62" providerId="ADAL" clId="{C9915E42-ED88-47CA-9E14-0E35AFE8CBC1}" dt="2021-10-21T18:20:03.653" v="65" actId="21"/>
          <ac:picMkLst>
            <pc:docMk/>
            <pc:sldMk cId="2817872230" sldId="258"/>
            <ac:picMk id="7" creationId="{BE02D980-8BE6-4B82-8205-D4DACCC473E7}"/>
          </ac:picMkLst>
        </pc:picChg>
        <pc:picChg chg="add del mod">
          <ac:chgData name="Kajevic Melisa" userId="6b8205e4-b71e-47c0-9375-a34b318f1e62" providerId="ADAL" clId="{C9915E42-ED88-47CA-9E14-0E35AFE8CBC1}" dt="2021-10-21T18:22:50.302" v="154" actId="21"/>
          <ac:picMkLst>
            <pc:docMk/>
            <pc:sldMk cId="2817872230" sldId="258"/>
            <ac:picMk id="35" creationId="{5A900904-AAD7-43EA-9300-207E93558502}"/>
          </ac:picMkLst>
        </pc:picChg>
        <pc:picChg chg="add del mod">
          <ac:chgData name="Kajevic Melisa" userId="6b8205e4-b71e-47c0-9375-a34b318f1e62" providerId="ADAL" clId="{C9915E42-ED88-47CA-9E14-0E35AFE8CBC1}" dt="2021-10-21T18:23:45.800" v="201" actId="21"/>
          <ac:picMkLst>
            <pc:docMk/>
            <pc:sldMk cId="2817872230" sldId="258"/>
            <ac:picMk id="36" creationId="{B0D8B2C4-667F-4F50-B273-4C3EAE8CF570}"/>
          </ac:picMkLst>
        </pc:picChg>
        <pc:picChg chg="add del mod">
          <ac:chgData name="Kajevic Melisa" userId="6b8205e4-b71e-47c0-9375-a34b318f1e62" providerId="ADAL" clId="{C9915E42-ED88-47CA-9E14-0E35AFE8CBC1}" dt="2021-10-21T18:23:19" v="176" actId="21"/>
          <ac:picMkLst>
            <pc:docMk/>
            <pc:sldMk cId="2817872230" sldId="258"/>
            <ac:picMk id="37" creationId="{A5D10A51-AA28-4EAE-B2F6-363844A4930E}"/>
          </ac:picMkLst>
        </pc:picChg>
        <pc:picChg chg="add mod">
          <ac:chgData name="Kajevic Melisa" userId="6b8205e4-b71e-47c0-9375-a34b318f1e62" providerId="ADAL" clId="{C9915E42-ED88-47CA-9E14-0E35AFE8CBC1}" dt="2021-11-04T16:35:27.415" v="2257" actId="688"/>
          <ac:picMkLst>
            <pc:docMk/>
            <pc:sldMk cId="2817872230" sldId="258"/>
            <ac:picMk id="75" creationId="{F37D88B0-6666-4ED7-B218-E982357AEA1B}"/>
          </ac:picMkLst>
        </pc:picChg>
        <pc:picChg chg="add mod">
          <ac:chgData name="Kajevic Melisa" userId="6b8205e4-b71e-47c0-9375-a34b318f1e62" providerId="ADAL" clId="{C9915E42-ED88-47CA-9E14-0E35AFE8CBC1}" dt="2021-11-04T16:35:59.941" v="2260" actId="1076"/>
          <ac:picMkLst>
            <pc:docMk/>
            <pc:sldMk cId="2817872230" sldId="258"/>
            <ac:picMk id="77" creationId="{C7961E46-43C5-4E5A-934A-0D98390EC4A4}"/>
          </ac:picMkLst>
        </pc:picChg>
        <pc:picChg chg="add mod">
          <ac:chgData name="Kajevic Melisa" userId="6b8205e4-b71e-47c0-9375-a34b318f1e62" providerId="ADAL" clId="{C9915E42-ED88-47CA-9E14-0E35AFE8CBC1}" dt="2021-10-21T18:44:21.507" v="1104" actId="1076"/>
          <ac:picMkLst>
            <pc:docMk/>
            <pc:sldMk cId="2817872230" sldId="258"/>
            <ac:picMk id="79" creationId="{28B26C3E-D109-43CC-A34D-4B5305F5977C}"/>
          </ac:picMkLst>
        </pc:picChg>
        <pc:cxnChg chg="add mod">
          <ac:chgData name="Kajevic Melisa" userId="6b8205e4-b71e-47c0-9375-a34b318f1e62" providerId="ADAL" clId="{C9915E42-ED88-47CA-9E14-0E35AFE8CBC1}" dt="2021-10-21T18:19:58.664" v="63" actId="21"/>
          <ac:cxnSpMkLst>
            <pc:docMk/>
            <pc:sldMk cId="2817872230" sldId="258"/>
            <ac:cxnSpMk id="9" creationId="{808B767B-09E8-4E66-8D60-F94BA68E3BA2}"/>
          </ac:cxnSpMkLst>
        </pc:cxnChg>
        <pc:cxnChg chg="add mod">
          <ac:chgData name="Kajevic Melisa" userId="6b8205e4-b71e-47c0-9375-a34b318f1e62" providerId="ADAL" clId="{C9915E42-ED88-47CA-9E14-0E35AFE8CBC1}" dt="2021-10-21T18:20:03.653" v="65" actId="21"/>
          <ac:cxnSpMkLst>
            <pc:docMk/>
            <pc:sldMk cId="2817872230" sldId="258"/>
            <ac:cxnSpMk id="11" creationId="{193A56E7-428E-467C-91F7-49B5F0F557AB}"/>
          </ac:cxnSpMkLst>
        </pc:cxnChg>
        <pc:cxnChg chg="add mod">
          <ac:chgData name="Kajevic Melisa" userId="6b8205e4-b71e-47c0-9375-a34b318f1e62" providerId="ADAL" clId="{C9915E42-ED88-47CA-9E14-0E35AFE8CBC1}" dt="2021-10-21T18:20:03.653" v="65" actId="21"/>
          <ac:cxnSpMkLst>
            <pc:docMk/>
            <pc:sldMk cId="2817872230" sldId="258"/>
            <ac:cxnSpMk id="13" creationId="{F7DF5516-EC30-45A2-9721-669440D35591}"/>
          </ac:cxnSpMkLst>
        </pc:cxnChg>
        <pc:cxnChg chg="add mod">
          <ac:chgData name="Kajevic Melisa" userId="6b8205e4-b71e-47c0-9375-a34b318f1e62" providerId="ADAL" clId="{C9915E42-ED88-47CA-9E14-0E35AFE8CBC1}" dt="2021-10-21T18:20:00.882" v="64" actId="21"/>
          <ac:cxnSpMkLst>
            <pc:docMk/>
            <pc:sldMk cId="2817872230" sldId="258"/>
            <ac:cxnSpMk id="15" creationId="{80D602A9-54BD-45E7-AB8B-32600359142B}"/>
          </ac:cxnSpMkLst>
        </pc:cxnChg>
        <pc:cxnChg chg="add mod">
          <ac:chgData name="Kajevic Melisa" userId="6b8205e4-b71e-47c0-9375-a34b318f1e62" providerId="ADAL" clId="{C9915E42-ED88-47CA-9E14-0E35AFE8CBC1}" dt="2021-10-21T18:20:03.653" v="65" actId="21"/>
          <ac:cxnSpMkLst>
            <pc:docMk/>
            <pc:sldMk cId="2817872230" sldId="258"/>
            <ac:cxnSpMk id="17" creationId="{76CA0E84-B1CD-4A0E-B639-639F9D2DBAAC}"/>
          </ac:cxnSpMkLst>
        </pc:cxnChg>
        <pc:cxnChg chg="add mod">
          <ac:chgData name="Kajevic Melisa" userId="6b8205e4-b71e-47c0-9375-a34b318f1e62" providerId="ADAL" clId="{C9915E42-ED88-47CA-9E14-0E35AFE8CBC1}" dt="2021-10-21T18:20:00.882" v="64" actId="21"/>
          <ac:cxnSpMkLst>
            <pc:docMk/>
            <pc:sldMk cId="2817872230" sldId="258"/>
            <ac:cxnSpMk id="19" creationId="{C6259F58-D4A4-41F3-95AC-8548B3488147}"/>
          </ac:cxnSpMkLst>
        </pc:cxnChg>
        <pc:cxnChg chg="add del mod">
          <ac:chgData name="Kajevic Melisa" userId="6b8205e4-b71e-47c0-9375-a34b318f1e62" providerId="ADAL" clId="{C9915E42-ED88-47CA-9E14-0E35AFE8CBC1}" dt="2021-10-21T18:25:24.853" v="246" actId="11529"/>
          <ac:cxnSpMkLst>
            <pc:docMk/>
            <pc:sldMk cId="2817872230" sldId="258"/>
            <ac:cxnSpMk id="46" creationId="{4E0F6D75-016C-4C98-9E39-FCFCC943671E}"/>
          </ac:cxnSpMkLst>
        </pc:cxnChg>
        <pc:cxnChg chg="add del mod">
          <ac:chgData name="Kajevic Melisa" userId="6b8205e4-b71e-47c0-9375-a34b318f1e62" providerId="ADAL" clId="{C9915E42-ED88-47CA-9E14-0E35AFE8CBC1}" dt="2021-10-21T18:48:11.042" v="1142" actId="21"/>
          <ac:cxnSpMkLst>
            <pc:docMk/>
            <pc:sldMk cId="2817872230" sldId="258"/>
            <ac:cxnSpMk id="48" creationId="{4FA72E5E-93A0-4206-BBB0-870B16451C5A}"/>
          </ac:cxnSpMkLst>
        </pc:cxnChg>
        <pc:cxnChg chg="add del mod">
          <ac:chgData name="Kajevic Melisa" userId="6b8205e4-b71e-47c0-9375-a34b318f1e62" providerId="ADAL" clId="{C9915E42-ED88-47CA-9E14-0E35AFE8CBC1}" dt="2021-10-21T18:48:08.700" v="1141" actId="21"/>
          <ac:cxnSpMkLst>
            <pc:docMk/>
            <pc:sldMk cId="2817872230" sldId="258"/>
            <ac:cxnSpMk id="51" creationId="{5471CBD3-8F0A-4325-89E6-2EDAFFC270F8}"/>
          </ac:cxnSpMkLst>
        </pc:cxnChg>
        <pc:cxnChg chg="add del mod">
          <ac:chgData name="Kajevic Melisa" userId="6b8205e4-b71e-47c0-9375-a34b318f1e62" providerId="ADAL" clId="{C9915E42-ED88-47CA-9E14-0E35AFE8CBC1}" dt="2021-10-21T18:48:03.247" v="1139" actId="21"/>
          <ac:cxnSpMkLst>
            <pc:docMk/>
            <pc:sldMk cId="2817872230" sldId="258"/>
            <ac:cxnSpMk id="53" creationId="{802554A8-F8D1-45B1-975B-5ED6D3C7B0BB}"/>
          </ac:cxnSpMkLst>
        </pc:cxnChg>
        <pc:cxnChg chg="add del mod ord">
          <ac:chgData name="Kajevic Melisa" userId="6b8205e4-b71e-47c0-9375-a34b318f1e62" providerId="ADAL" clId="{C9915E42-ED88-47CA-9E14-0E35AFE8CBC1}" dt="2021-10-21T18:48:06.506" v="1140" actId="21"/>
          <ac:cxnSpMkLst>
            <pc:docMk/>
            <pc:sldMk cId="2817872230" sldId="258"/>
            <ac:cxnSpMk id="55" creationId="{EA2A01F5-F3CC-46C1-9745-3B02095BA9FF}"/>
          </ac:cxnSpMkLst>
        </pc:cxnChg>
        <pc:cxnChg chg="add del">
          <ac:chgData name="Kajevic Melisa" userId="6b8205e4-b71e-47c0-9375-a34b318f1e62" providerId="ADAL" clId="{C9915E42-ED88-47CA-9E14-0E35AFE8CBC1}" dt="2021-10-21T18:34:17.528" v="490" actId="11529"/>
          <ac:cxnSpMkLst>
            <pc:docMk/>
            <pc:sldMk cId="2817872230" sldId="258"/>
            <ac:cxnSpMk id="71" creationId="{CFF0178F-AF10-48F0-87F5-066929C3B415}"/>
          </ac:cxnSpMkLst>
        </pc:cxnChg>
      </pc:sldChg>
      <pc:sldChg chg="delSp add del mod">
        <pc:chgData name="Kajevic Melisa" userId="6b8205e4-b71e-47c0-9375-a34b318f1e62" providerId="ADAL" clId="{C9915E42-ED88-47CA-9E14-0E35AFE8CBC1}" dt="2021-10-21T19:11:13.442" v="1382" actId="2696"/>
        <pc:sldMkLst>
          <pc:docMk/>
          <pc:sldMk cId="1762681040" sldId="259"/>
        </pc:sldMkLst>
        <pc:spChg chg="del">
          <ac:chgData name="Kajevic Melisa" userId="6b8205e4-b71e-47c0-9375-a34b318f1e62" providerId="ADAL" clId="{C9915E42-ED88-47CA-9E14-0E35AFE8CBC1}" dt="2021-10-21T18:52:45.545" v="1374" actId="21"/>
          <ac:spMkLst>
            <pc:docMk/>
            <pc:sldMk cId="1762681040" sldId="259"/>
            <ac:spMk id="69" creationId="{016DBF1D-CCD7-406D-AE0A-3CF34E01BE91}"/>
          </ac:spMkLst>
        </pc:spChg>
        <pc:spChg chg="del">
          <ac:chgData name="Kajevic Melisa" userId="6b8205e4-b71e-47c0-9375-a34b318f1e62" providerId="ADAL" clId="{C9915E42-ED88-47CA-9E14-0E35AFE8CBC1}" dt="2021-10-21T18:53:02.909" v="1380" actId="21"/>
          <ac:spMkLst>
            <pc:docMk/>
            <pc:sldMk cId="1762681040" sldId="259"/>
            <ac:spMk id="72" creationId="{F1DADFCD-04C1-4B29-B1A2-78DE378F0232}"/>
          </ac:spMkLst>
        </pc:spChg>
        <pc:spChg chg="del">
          <ac:chgData name="Kajevic Melisa" userId="6b8205e4-b71e-47c0-9375-a34b318f1e62" providerId="ADAL" clId="{C9915E42-ED88-47CA-9E14-0E35AFE8CBC1}" dt="2021-10-21T18:52:54.435" v="1377" actId="21"/>
          <ac:spMkLst>
            <pc:docMk/>
            <pc:sldMk cId="1762681040" sldId="259"/>
            <ac:spMk id="73" creationId="{6CF1CB77-30B6-448A-BA07-9BC8C88168C0}"/>
          </ac:spMkLst>
        </pc:spChg>
        <pc:spChg chg="del">
          <ac:chgData name="Kajevic Melisa" userId="6b8205e4-b71e-47c0-9375-a34b318f1e62" providerId="ADAL" clId="{C9915E42-ED88-47CA-9E14-0E35AFE8CBC1}" dt="2021-10-21T18:52:51.289" v="1376" actId="21"/>
          <ac:spMkLst>
            <pc:docMk/>
            <pc:sldMk cId="1762681040" sldId="259"/>
            <ac:spMk id="76" creationId="{0E620D5A-0CF6-440C-93DA-0351568D35C7}"/>
          </ac:spMkLst>
        </pc:spChg>
        <pc:spChg chg="del">
          <ac:chgData name="Kajevic Melisa" userId="6b8205e4-b71e-47c0-9375-a34b318f1e62" providerId="ADAL" clId="{C9915E42-ED88-47CA-9E14-0E35AFE8CBC1}" dt="2021-10-21T18:52:48.446" v="1375" actId="21"/>
          <ac:spMkLst>
            <pc:docMk/>
            <pc:sldMk cId="1762681040" sldId="259"/>
            <ac:spMk id="78" creationId="{0FBA958A-987D-46A7-82C0-E81859D665C1}"/>
          </ac:spMkLst>
        </pc:spChg>
        <pc:picChg chg="del">
          <ac:chgData name="Kajevic Melisa" userId="6b8205e4-b71e-47c0-9375-a34b318f1e62" providerId="ADAL" clId="{C9915E42-ED88-47CA-9E14-0E35AFE8CBC1}" dt="2021-10-21T18:52:58.342" v="1378" actId="21"/>
          <ac:picMkLst>
            <pc:docMk/>
            <pc:sldMk cId="1762681040" sldId="259"/>
            <ac:picMk id="75" creationId="{F37D88B0-6666-4ED7-B218-E982357AEA1B}"/>
          </ac:picMkLst>
        </pc:picChg>
        <pc:picChg chg="del">
          <ac:chgData name="Kajevic Melisa" userId="6b8205e4-b71e-47c0-9375-a34b318f1e62" providerId="ADAL" clId="{C9915E42-ED88-47CA-9E14-0E35AFE8CBC1}" dt="2021-10-21T18:53:06.223" v="1381" actId="21"/>
          <ac:picMkLst>
            <pc:docMk/>
            <pc:sldMk cId="1762681040" sldId="259"/>
            <ac:picMk id="77" creationId="{C7961E46-43C5-4E5A-934A-0D98390EC4A4}"/>
          </ac:picMkLst>
        </pc:picChg>
        <pc:picChg chg="del">
          <ac:chgData name="Kajevic Melisa" userId="6b8205e4-b71e-47c0-9375-a34b318f1e62" providerId="ADAL" clId="{C9915E42-ED88-47CA-9E14-0E35AFE8CBC1}" dt="2021-10-21T18:53:00.470" v="1379" actId="21"/>
          <ac:picMkLst>
            <pc:docMk/>
            <pc:sldMk cId="1762681040" sldId="259"/>
            <ac:picMk id="79" creationId="{28B26C3E-D109-43CC-A34D-4B5305F5977C}"/>
          </ac:picMkLst>
        </pc:picChg>
      </pc:sldChg>
      <pc:sldChg chg="addSp delSp modSp add mod">
        <pc:chgData name="Kajevic Melisa" userId="6b8205e4-b71e-47c0-9375-a34b318f1e62" providerId="ADAL" clId="{C9915E42-ED88-47CA-9E14-0E35AFE8CBC1}" dt="2021-11-04T16:33:41.644" v="2243" actId="14100"/>
        <pc:sldMkLst>
          <pc:docMk/>
          <pc:sldMk cId="3825674609" sldId="259"/>
        </pc:sldMkLst>
        <pc:spChg chg="add mod">
          <ac:chgData name="Kajevic Melisa" userId="6b8205e4-b71e-47c0-9375-a34b318f1e62" providerId="ADAL" clId="{C9915E42-ED88-47CA-9E14-0E35AFE8CBC1}" dt="2021-11-04T16:31:22.876" v="2231" actId="1076"/>
          <ac:spMkLst>
            <pc:docMk/>
            <pc:sldMk cId="3825674609" sldId="259"/>
            <ac:spMk id="2" creationId="{A9F72FA6-5469-4DF1-BAA1-B2AC98B0D3D9}"/>
          </ac:spMkLst>
        </pc:spChg>
        <pc:spChg chg="add mod">
          <ac:chgData name="Kajevic Melisa" userId="6b8205e4-b71e-47c0-9375-a34b318f1e62" providerId="ADAL" clId="{C9915E42-ED88-47CA-9E14-0E35AFE8CBC1}" dt="2021-11-04T16:33:41.644" v="2243" actId="14100"/>
          <ac:spMkLst>
            <pc:docMk/>
            <pc:sldMk cId="3825674609" sldId="259"/>
            <ac:spMk id="3" creationId="{7CC352FF-92AC-4219-86A7-30167072D9D6}"/>
          </ac:spMkLst>
        </pc:spChg>
        <pc:spChg chg="add mod">
          <ac:chgData name="Kajevic Melisa" userId="6b8205e4-b71e-47c0-9375-a34b318f1e62" providerId="ADAL" clId="{C9915E42-ED88-47CA-9E14-0E35AFE8CBC1}" dt="2021-11-04T16:32:58.237" v="2242" actId="14100"/>
          <ac:spMkLst>
            <pc:docMk/>
            <pc:sldMk cId="3825674609" sldId="259"/>
            <ac:spMk id="5" creationId="{8B7C4788-16A5-461F-89B6-E632E50F0415}"/>
          </ac:spMkLst>
        </pc:spChg>
        <pc:spChg chg="mod">
          <ac:chgData name="Kajevic Melisa" userId="6b8205e4-b71e-47c0-9375-a34b318f1e62" providerId="ADAL" clId="{C9915E42-ED88-47CA-9E14-0E35AFE8CBC1}" dt="2021-10-21T19:34:32.718" v="2221" actId="1076"/>
          <ac:spMkLst>
            <pc:docMk/>
            <pc:sldMk cId="3825674609" sldId="259"/>
            <ac:spMk id="65" creationId="{31CE84A5-AC89-486D-B16A-7868B6AE5FD8}"/>
          </ac:spMkLst>
        </pc:spChg>
        <pc:spChg chg="del mod">
          <ac:chgData name="Kajevic Melisa" userId="6b8205e4-b71e-47c0-9375-a34b318f1e62" providerId="ADAL" clId="{C9915E42-ED88-47CA-9E14-0E35AFE8CBC1}" dt="2021-10-21T19:25:19.780" v="1864" actId="21"/>
          <ac:spMkLst>
            <pc:docMk/>
            <pc:sldMk cId="3825674609" sldId="259"/>
            <ac:spMk id="69" creationId="{016DBF1D-CCD7-406D-AE0A-3CF34E01BE91}"/>
          </ac:spMkLst>
        </pc:spChg>
        <pc:spChg chg="mod">
          <ac:chgData name="Kajevic Melisa" userId="6b8205e4-b71e-47c0-9375-a34b318f1e62" providerId="ADAL" clId="{C9915E42-ED88-47CA-9E14-0E35AFE8CBC1}" dt="2021-11-04T16:31:46.367" v="2238" actId="688"/>
          <ac:spMkLst>
            <pc:docMk/>
            <pc:sldMk cId="3825674609" sldId="259"/>
            <ac:spMk id="72" creationId="{F1DADFCD-04C1-4B29-B1A2-78DE378F0232}"/>
          </ac:spMkLst>
        </pc:spChg>
        <pc:spChg chg="del mod">
          <ac:chgData name="Kajevic Melisa" userId="6b8205e4-b71e-47c0-9375-a34b318f1e62" providerId="ADAL" clId="{C9915E42-ED88-47CA-9E14-0E35AFE8CBC1}" dt="2021-10-21T19:31:34.642" v="2076" actId="478"/>
          <ac:spMkLst>
            <pc:docMk/>
            <pc:sldMk cId="3825674609" sldId="259"/>
            <ac:spMk id="73" creationId="{6CF1CB77-30B6-448A-BA07-9BC8C88168C0}"/>
          </ac:spMkLst>
        </pc:spChg>
        <pc:spChg chg="mod">
          <ac:chgData name="Kajevic Melisa" userId="6b8205e4-b71e-47c0-9375-a34b318f1e62" providerId="ADAL" clId="{C9915E42-ED88-47CA-9E14-0E35AFE8CBC1}" dt="2021-10-21T19:34:36.969" v="2222" actId="1076"/>
          <ac:spMkLst>
            <pc:docMk/>
            <pc:sldMk cId="3825674609" sldId="259"/>
            <ac:spMk id="76" creationId="{0E620D5A-0CF6-440C-93DA-0351568D35C7}"/>
          </ac:spMkLst>
        </pc:spChg>
        <pc:spChg chg="del mod">
          <ac:chgData name="Kajevic Melisa" userId="6b8205e4-b71e-47c0-9375-a34b318f1e62" providerId="ADAL" clId="{C9915E42-ED88-47CA-9E14-0E35AFE8CBC1}" dt="2021-10-21T19:28:20.722" v="1933" actId="478"/>
          <ac:spMkLst>
            <pc:docMk/>
            <pc:sldMk cId="3825674609" sldId="259"/>
            <ac:spMk id="78" creationId="{0FBA958A-987D-46A7-82C0-E81859D665C1}"/>
          </ac:spMkLst>
        </pc:spChg>
        <pc:picChg chg="mod">
          <ac:chgData name="Kajevic Melisa" userId="6b8205e4-b71e-47c0-9375-a34b318f1e62" providerId="ADAL" clId="{C9915E42-ED88-47CA-9E14-0E35AFE8CBC1}" dt="2021-10-21T19:33:39.742" v="2214" actId="1076"/>
          <ac:picMkLst>
            <pc:docMk/>
            <pc:sldMk cId="3825674609" sldId="259"/>
            <ac:picMk id="75" creationId="{F37D88B0-6666-4ED7-B218-E982357AEA1B}"/>
          </ac:picMkLst>
        </pc:picChg>
      </pc:sldChg>
      <pc:sldChg chg="new del">
        <pc:chgData name="Kajevic Melisa" userId="6b8205e4-b71e-47c0-9375-a34b318f1e62" providerId="ADAL" clId="{C9915E42-ED88-47CA-9E14-0E35AFE8CBC1}" dt="2021-10-21T18:52:37.803" v="1372" actId="2696"/>
        <pc:sldMkLst>
          <pc:docMk/>
          <pc:sldMk cId="4095608837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7E05-DF87-8743-8139-881D3FBB1F57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BFB5-565A-DC41-BED6-0862329BC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08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11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39256-A093-664F-8617-B08D4E019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166D9C-FC87-3C44-A6CB-ACB833F20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73B6CE-B4E4-834E-B2B4-80C8ED37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7B5B1-78C9-764E-98B2-609A11C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9BCF8-D2CF-7D47-9B71-00C2A880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reieck 6">
            <a:extLst>
              <a:ext uri="{FF2B5EF4-FFF2-40B4-BE49-F238E27FC236}">
                <a16:creationId xmlns:a16="http://schemas.microsoft.com/office/drawing/2014/main" id="{996282C1-8741-AD45-AB9A-24114AB7E02C}"/>
              </a:ext>
            </a:extLst>
          </p:cNvPr>
          <p:cNvSpPr/>
          <p:nvPr userDrawn="1"/>
        </p:nvSpPr>
        <p:spPr>
          <a:xfrm>
            <a:off x="-7022281" y="5899815"/>
            <a:ext cx="18053049" cy="1124233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C23F3C45-9799-3842-9E5B-B990010F3DFA}"/>
              </a:ext>
            </a:extLst>
          </p:cNvPr>
          <p:cNvSpPr/>
          <p:nvPr userDrawn="1"/>
        </p:nvSpPr>
        <p:spPr>
          <a:xfrm>
            <a:off x="1789538" y="5899815"/>
            <a:ext cx="20804923" cy="1182766"/>
          </a:xfrm>
          <a:prstGeom prst="triangle">
            <a:avLst/>
          </a:prstGeom>
          <a:solidFill>
            <a:srgbClr val="1BA0AF">
              <a:alpha val="60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2D14260-7526-4D9A-B2E3-09BF3706E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-6528620" y="-60405"/>
            <a:ext cx="12949085" cy="112423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1D932FF-2AA3-445A-8F55-BC5881790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5323" y="6266863"/>
            <a:ext cx="1950889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63DDF-229C-7E4F-8D72-E87A4B0D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726D5E-070B-8748-ADCA-76C5C5CE3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26F2E8-0283-1648-9047-9D1EAD3A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6002CD-2766-DA4A-B526-9FDA96CB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3E9254-C085-9C4F-95DD-B694131F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6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FA6058-F19C-534A-95F6-351F0844F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DDA0D-6C21-1E48-8C23-CC75D5FFC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8891E1-91C3-DF49-B6FC-087220FC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8E7E6C-2D3D-A94C-8F89-A3974E19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72B611-885A-0142-8D73-48E70E33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1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B49A3-F4D0-5348-A70C-0E537EC7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B26BBA-2A91-E943-BDE4-5CFFCF93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6FCD8C-050F-FB4A-A0BB-BDFEE38A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F253C8-E01B-9043-8163-C5B38E85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5F09A4-1D51-4B45-8D74-5E7EC07F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142FD-0EE4-D644-9456-51F764DE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799F89-A77E-A749-9F58-7FC60E51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9F357-E6D1-1148-8565-653EA848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F5A43-5134-A942-BAAC-2E25EF05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A07591-6162-5A41-B543-D96D4497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7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5B8DC-C6DD-F540-977C-CF2E027A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A4389-179A-954B-93CB-9228DB167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089E76-3C1C-D843-AFAC-8CE16F8CC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D59472-4BE5-D842-AF30-F8168EC2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4DBD26-EA7D-5C4C-BC4C-984CCE70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A2E72B-B547-5141-935C-6CF8DBAE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ABF29-AA7C-824C-93E9-43DB70FB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67F4FD-675E-1D47-AE12-2C9BE9E9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5B2279-33EF-3A41-B32E-88F611B1C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D41A01-90C5-6245-8075-01F937DE4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8D1C56-58B4-5549-8A50-A68319C0C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E2C602-F190-BC49-8485-99C14526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BE07A2-8A59-EE4B-B69C-5330A079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25755E-DF1C-D946-9DD5-867E0D26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11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9CDD2-C2D3-094B-AE57-7D2484EE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82747C-8EF7-6542-BE34-8B4B2897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E3F802-FE86-2B4B-83A7-3E9D4795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903374-D7A3-D446-9888-56A29FC6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2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3C56E8-6A5B-5A4F-8D8E-70766DE2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6DC3B5-40B8-514C-B86D-7651DE5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A004A0-E98D-334E-AF3A-A6242C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F0D15-85A5-CE40-B19E-13B6CD1A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7BD400-53CA-8D4E-8548-87F187D3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1DE61-476D-E744-925A-F6B18E4DF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116E9C-5DC8-5D4F-94DB-09054A88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9195F2-958F-8948-8282-12526ABF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870B01-CE8D-6C48-A84B-72F41CDA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1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FD44D-A86D-5244-829E-B67CE459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F54762-B688-8545-AABC-2DD9E090D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CA7C7E-765B-D846-9659-628FF46F4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810396-0947-6744-A6A6-B025D7BE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8785D8-76CF-E044-9E5F-DC8967F5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712B2E-034F-C447-A347-5A6CCC85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2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D10491-E761-5041-BA5D-807DDE7B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B526C2-C071-B647-AC81-6BBDD7116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87888-D142-8846-8350-040CE9BB9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7B33-C553-4D49-B21A-BFEACD65E511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6738A7-C9FC-8747-B0B8-E44346F4B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51938E-D450-534A-86EC-8BC6ABF5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928743" y="2705725"/>
            <a:ext cx="9083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>
                <a:solidFill>
                  <a:srgbClr val="002060"/>
                </a:solidFill>
              </a:rPr>
              <a:t>Porters Diamond</a:t>
            </a:r>
          </a:p>
        </p:txBody>
      </p:sp>
    </p:spTree>
    <p:extLst>
      <p:ext uri="{BB962C8B-B14F-4D97-AF65-F5344CB8AC3E}">
        <p14:creationId xmlns:p14="http://schemas.microsoft.com/office/powerpoint/2010/main" val="224591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F66E020-126E-4BE9-9AD1-7CC9E8359653}"/>
              </a:ext>
            </a:extLst>
          </p:cNvPr>
          <p:cNvSpPr/>
          <p:nvPr/>
        </p:nvSpPr>
        <p:spPr>
          <a:xfrm>
            <a:off x="4675509" y="494852"/>
            <a:ext cx="2829261" cy="1161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Strategie, Struktur und Wettbewerb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08B767B-09E8-4E66-8D60-F94BA68E3BA2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3255018" y="1075765"/>
            <a:ext cx="1420491" cy="1582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93A56E7-428E-467C-91F7-49B5F0F557AB}"/>
              </a:ext>
            </a:extLst>
          </p:cNvPr>
          <p:cNvCxnSpPr>
            <a:cxnSpLocks/>
          </p:cNvCxnSpPr>
          <p:nvPr/>
        </p:nvCxnSpPr>
        <p:spPr>
          <a:xfrm>
            <a:off x="3255018" y="3834435"/>
            <a:ext cx="1420491" cy="1366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7DF5516-EC30-45A2-9721-669440D35591}"/>
              </a:ext>
            </a:extLst>
          </p:cNvPr>
          <p:cNvCxnSpPr>
            <a:cxnSpLocks/>
          </p:cNvCxnSpPr>
          <p:nvPr/>
        </p:nvCxnSpPr>
        <p:spPr>
          <a:xfrm flipV="1">
            <a:off x="7516491" y="3834435"/>
            <a:ext cx="1420491" cy="1366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0D602A9-54BD-45E7-AB8B-32600359142B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504770" y="1075765"/>
            <a:ext cx="1432212" cy="1582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76CA0E84-B1CD-4A0E-B639-639F9D2DBAAC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0140" y="1656678"/>
            <a:ext cx="5860" cy="295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6259F58-D4A4-41F3-95AC-8548B3488147}"/>
              </a:ext>
            </a:extLst>
          </p:cNvPr>
          <p:cNvCxnSpPr>
            <a:cxnSpLocks/>
          </p:cNvCxnSpPr>
          <p:nvPr/>
        </p:nvCxnSpPr>
        <p:spPr>
          <a:xfrm>
            <a:off x="4675509" y="3246120"/>
            <a:ext cx="2840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>
            <a:extLst>
              <a:ext uri="{FF2B5EF4-FFF2-40B4-BE49-F238E27FC236}">
                <a16:creationId xmlns:a16="http://schemas.microsoft.com/office/drawing/2014/main" id="{DE60EB4E-1FA8-4E10-B8E5-1E3920002761}"/>
              </a:ext>
            </a:extLst>
          </p:cNvPr>
          <p:cNvSpPr/>
          <p:nvPr/>
        </p:nvSpPr>
        <p:spPr>
          <a:xfrm>
            <a:off x="1846248" y="2665207"/>
            <a:ext cx="2840982" cy="1161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Faktorkonditionen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43C947E-BFAF-4EB7-AC40-A36F2E2138D0}"/>
              </a:ext>
            </a:extLst>
          </p:cNvPr>
          <p:cNvSpPr/>
          <p:nvPr/>
        </p:nvSpPr>
        <p:spPr>
          <a:xfrm>
            <a:off x="7516491" y="2668907"/>
            <a:ext cx="2829261" cy="1154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Nachfragekonditionen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F6FFB6C-FDF0-4381-B063-682910949637}"/>
              </a:ext>
            </a:extLst>
          </p:cNvPr>
          <p:cNvSpPr/>
          <p:nvPr/>
        </p:nvSpPr>
        <p:spPr>
          <a:xfrm>
            <a:off x="4687230" y="4613007"/>
            <a:ext cx="2829261" cy="11507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Verwandte und unterstützende Branchen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31CE84A5-AC89-486D-B16A-7868B6AE5FD8}"/>
              </a:ext>
            </a:extLst>
          </p:cNvPr>
          <p:cNvSpPr txBox="1"/>
          <p:nvPr/>
        </p:nvSpPr>
        <p:spPr>
          <a:xfrm flipH="1">
            <a:off x="511597" y="4102379"/>
            <a:ext cx="2829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016DBF1D-CCD7-406D-AE0A-3CF34E01BE91}"/>
              </a:ext>
            </a:extLst>
          </p:cNvPr>
          <p:cNvSpPr/>
          <p:nvPr/>
        </p:nvSpPr>
        <p:spPr>
          <a:xfrm>
            <a:off x="544114" y="464431"/>
            <a:ext cx="2636473" cy="1494261"/>
          </a:xfrm>
          <a:prstGeom prst="roundRect">
            <a:avLst>
              <a:gd name="adj" fmla="val 183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Dies bezieht sich auf die verschiedenen Arten von Ressourcen, die der Nation zur Verfügung stehen. Wie </a:t>
            </a:r>
            <a:r>
              <a:rPr kumimoji="0" lang="de-DE" sz="1100" i="0" u="none" strike="noStrike" kern="1200" normalizeH="0" baseline="0" noProof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zb</a:t>
            </a:r>
            <a:r>
              <a:rPr kumimoji="0" lang="de-DE" sz="11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Qualifizierte Arbeitskräfte, Kapital und Infrastruktur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kumimoji="0" lang="de-DE" sz="11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Rohstoffe, Land und Wetterbedingungen</a:t>
            </a:r>
          </a:p>
        </p:txBody>
      </p:sp>
      <p:sp>
        <p:nvSpPr>
          <p:cNvPr id="72" name="Pfeil: nach rechts 71">
            <a:extLst>
              <a:ext uri="{FF2B5EF4-FFF2-40B4-BE49-F238E27FC236}">
                <a16:creationId xmlns:a16="http://schemas.microsoft.com/office/drawing/2014/main" id="{F1DADFCD-04C1-4B29-B1A2-78DE378F0232}"/>
              </a:ext>
            </a:extLst>
          </p:cNvPr>
          <p:cNvSpPr/>
          <p:nvPr/>
        </p:nvSpPr>
        <p:spPr>
          <a:xfrm rot="5400000">
            <a:off x="2695655" y="2173450"/>
            <a:ext cx="334316" cy="2769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6CF1CB77-30B6-448A-BA07-9BC8C88168C0}"/>
              </a:ext>
            </a:extLst>
          </p:cNvPr>
          <p:cNvSpPr/>
          <p:nvPr/>
        </p:nvSpPr>
        <p:spPr>
          <a:xfrm>
            <a:off x="8480611" y="4779280"/>
            <a:ext cx="2827637" cy="12213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Damit ist die Nachfrage auf das Produkt oder der Dienstleistung auf dem Heimatmarkt gemeint. Somit kann man frühzeitig Einblicke in die Kundenbedürfnisse gewinnen und schneller innovieren. 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Grafik 74">
            <a:extLst>
              <a:ext uri="{FF2B5EF4-FFF2-40B4-BE49-F238E27FC236}">
                <a16:creationId xmlns:a16="http://schemas.microsoft.com/office/drawing/2014/main" id="{F37D88B0-6666-4ED7-B218-E982357AE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39967">
            <a:off x="9738967" y="4166411"/>
            <a:ext cx="310923" cy="323116"/>
          </a:xfrm>
          <a:prstGeom prst="rect">
            <a:avLst/>
          </a:prstGeom>
        </p:spPr>
      </p:pic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0E620D5A-0CF6-440C-93DA-0351568D35C7}"/>
              </a:ext>
            </a:extLst>
          </p:cNvPr>
          <p:cNvSpPr/>
          <p:nvPr/>
        </p:nvSpPr>
        <p:spPr>
          <a:xfrm>
            <a:off x="544114" y="4779280"/>
            <a:ext cx="2636473" cy="12213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Nennen sie ihre Connections die zum Wachstums des Unternehmens beitragen: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7" name="Grafik 76">
            <a:extLst>
              <a:ext uri="{FF2B5EF4-FFF2-40B4-BE49-F238E27FC236}">
                <a16:creationId xmlns:a16="http://schemas.microsoft.com/office/drawing/2014/main" id="{C7961E46-43C5-4E5A-934A-0D98390EC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70045">
            <a:off x="3732442" y="5047166"/>
            <a:ext cx="310923" cy="323116"/>
          </a:xfrm>
          <a:prstGeom prst="rect">
            <a:avLst/>
          </a:prstGeom>
        </p:spPr>
      </p:pic>
      <p:sp>
        <p:nvSpPr>
          <p:cNvPr id="78" name="Rechteck: abgerundete Ecken 77">
            <a:extLst>
              <a:ext uri="{FF2B5EF4-FFF2-40B4-BE49-F238E27FC236}">
                <a16:creationId xmlns:a16="http://schemas.microsoft.com/office/drawing/2014/main" id="{0FBA958A-987D-46A7-82C0-E81859D665C1}"/>
              </a:ext>
            </a:extLst>
          </p:cNvPr>
          <p:cNvSpPr/>
          <p:nvPr/>
        </p:nvSpPr>
        <p:spPr>
          <a:xfrm>
            <a:off x="8480611" y="464431"/>
            <a:ext cx="2829261" cy="110265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Hier wird die Konkurrenz untersucht und es dient dazu sich in Bezug auf Kundenservice, Produkt-/ Servicequalität, Fertigungstechniken usw. zu verbessern. </a:t>
            </a:r>
          </a:p>
        </p:txBody>
      </p:sp>
      <p:pic>
        <p:nvPicPr>
          <p:cNvPr id="79" name="Grafik 78">
            <a:extLst>
              <a:ext uri="{FF2B5EF4-FFF2-40B4-BE49-F238E27FC236}">
                <a16:creationId xmlns:a16="http://schemas.microsoft.com/office/drawing/2014/main" id="{28B26C3E-D109-43CC-A34D-4B5305F59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94482">
            <a:off x="7837229" y="839462"/>
            <a:ext cx="310923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7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F66E020-126E-4BE9-9AD1-7CC9E8359653}"/>
              </a:ext>
            </a:extLst>
          </p:cNvPr>
          <p:cNvSpPr/>
          <p:nvPr/>
        </p:nvSpPr>
        <p:spPr>
          <a:xfrm>
            <a:off x="4675509" y="494852"/>
            <a:ext cx="2829261" cy="1161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Strategie, Struktur und Wettbewerb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08B767B-09E8-4E66-8D60-F94BA68E3BA2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3255018" y="1075765"/>
            <a:ext cx="1420491" cy="1582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93A56E7-428E-467C-91F7-49B5F0F557AB}"/>
              </a:ext>
            </a:extLst>
          </p:cNvPr>
          <p:cNvCxnSpPr>
            <a:cxnSpLocks/>
          </p:cNvCxnSpPr>
          <p:nvPr/>
        </p:nvCxnSpPr>
        <p:spPr>
          <a:xfrm>
            <a:off x="3255018" y="3834435"/>
            <a:ext cx="1420491" cy="1366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7DF5516-EC30-45A2-9721-669440D35591}"/>
              </a:ext>
            </a:extLst>
          </p:cNvPr>
          <p:cNvCxnSpPr>
            <a:cxnSpLocks/>
          </p:cNvCxnSpPr>
          <p:nvPr/>
        </p:nvCxnSpPr>
        <p:spPr>
          <a:xfrm flipV="1">
            <a:off x="7516491" y="3834435"/>
            <a:ext cx="1420491" cy="1366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0D602A9-54BD-45E7-AB8B-32600359142B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504770" y="1075765"/>
            <a:ext cx="1432212" cy="1582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76CA0E84-B1CD-4A0E-B639-639F9D2DBAAC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0140" y="1656678"/>
            <a:ext cx="5860" cy="295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6259F58-D4A4-41F3-95AC-8548B3488147}"/>
              </a:ext>
            </a:extLst>
          </p:cNvPr>
          <p:cNvCxnSpPr>
            <a:cxnSpLocks/>
          </p:cNvCxnSpPr>
          <p:nvPr/>
        </p:nvCxnSpPr>
        <p:spPr>
          <a:xfrm>
            <a:off x="4675509" y="3246120"/>
            <a:ext cx="2840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>
            <a:extLst>
              <a:ext uri="{FF2B5EF4-FFF2-40B4-BE49-F238E27FC236}">
                <a16:creationId xmlns:a16="http://schemas.microsoft.com/office/drawing/2014/main" id="{DE60EB4E-1FA8-4E10-B8E5-1E3920002761}"/>
              </a:ext>
            </a:extLst>
          </p:cNvPr>
          <p:cNvSpPr/>
          <p:nvPr/>
        </p:nvSpPr>
        <p:spPr>
          <a:xfrm>
            <a:off x="1846248" y="2665207"/>
            <a:ext cx="2840982" cy="1161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Faktorkonditionen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43C947E-BFAF-4EB7-AC40-A36F2E2138D0}"/>
              </a:ext>
            </a:extLst>
          </p:cNvPr>
          <p:cNvSpPr/>
          <p:nvPr/>
        </p:nvSpPr>
        <p:spPr>
          <a:xfrm>
            <a:off x="7516491" y="2668907"/>
            <a:ext cx="2829261" cy="1154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Nachfragekonditionen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F6FFB6C-FDF0-4381-B063-682910949637}"/>
              </a:ext>
            </a:extLst>
          </p:cNvPr>
          <p:cNvSpPr/>
          <p:nvPr/>
        </p:nvSpPr>
        <p:spPr>
          <a:xfrm>
            <a:off x="4687230" y="4613007"/>
            <a:ext cx="2829261" cy="11507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Verwandte und unterstützende Branchen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31CE84A5-AC89-486D-B16A-7868B6AE5FD8}"/>
              </a:ext>
            </a:extLst>
          </p:cNvPr>
          <p:cNvSpPr txBox="1"/>
          <p:nvPr/>
        </p:nvSpPr>
        <p:spPr>
          <a:xfrm flipH="1">
            <a:off x="437478" y="4336008"/>
            <a:ext cx="2829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Pfeil: nach rechts 71">
            <a:extLst>
              <a:ext uri="{FF2B5EF4-FFF2-40B4-BE49-F238E27FC236}">
                <a16:creationId xmlns:a16="http://schemas.microsoft.com/office/drawing/2014/main" id="{F1DADFCD-04C1-4B29-B1A2-78DE378F0232}"/>
              </a:ext>
            </a:extLst>
          </p:cNvPr>
          <p:cNvSpPr/>
          <p:nvPr/>
        </p:nvSpPr>
        <p:spPr>
          <a:xfrm rot="5400000">
            <a:off x="2883387" y="1754434"/>
            <a:ext cx="334316" cy="2769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5" name="Grafik 74">
            <a:extLst>
              <a:ext uri="{FF2B5EF4-FFF2-40B4-BE49-F238E27FC236}">
                <a16:creationId xmlns:a16="http://schemas.microsoft.com/office/drawing/2014/main" id="{F37D88B0-6666-4ED7-B218-E982357AE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966443">
            <a:off x="9415349" y="3963997"/>
            <a:ext cx="310923" cy="323116"/>
          </a:xfrm>
          <a:prstGeom prst="rect">
            <a:avLst/>
          </a:prstGeom>
        </p:spPr>
      </p:pic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0E620D5A-0CF6-440C-93DA-0351568D35C7}"/>
              </a:ext>
            </a:extLst>
          </p:cNvPr>
          <p:cNvSpPr/>
          <p:nvPr/>
        </p:nvSpPr>
        <p:spPr>
          <a:xfrm>
            <a:off x="615022" y="4402519"/>
            <a:ext cx="2829261" cy="11507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Nennen sie ihre Connections die zum Wachstums des Unternehmens beitragen: </a:t>
            </a:r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77" name="Grafik 76">
            <a:extLst>
              <a:ext uri="{FF2B5EF4-FFF2-40B4-BE49-F238E27FC236}">
                <a16:creationId xmlns:a16="http://schemas.microsoft.com/office/drawing/2014/main" id="{C7961E46-43C5-4E5A-934A-0D98390EC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70045">
            <a:off x="3797613" y="5026810"/>
            <a:ext cx="310923" cy="323116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8B26C3E-D109-43CC-A34D-4B5305F59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94482">
            <a:off x="7837229" y="839462"/>
            <a:ext cx="310923" cy="323116"/>
          </a:xfrm>
          <a:prstGeom prst="rect">
            <a:avLst/>
          </a:prstGeom>
        </p:spPr>
      </p:pic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A9F72FA6-5469-4DF1-BAA1-B2AC98B0D3D9}"/>
              </a:ext>
            </a:extLst>
          </p:cNvPr>
          <p:cNvSpPr/>
          <p:nvPr/>
        </p:nvSpPr>
        <p:spPr>
          <a:xfrm>
            <a:off x="615022" y="494850"/>
            <a:ext cx="2829260" cy="100381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Welche Ressourcen stehen Ihnen zur Verfügung: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7CC352FF-92AC-4219-86A7-30167072D9D6}"/>
              </a:ext>
            </a:extLst>
          </p:cNvPr>
          <p:cNvSpPr/>
          <p:nvPr/>
        </p:nvSpPr>
        <p:spPr>
          <a:xfrm>
            <a:off x="8461079" y="494850"/>
            <a:ext cx="2587024" cy="100381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Wer ist eure Konkurrenz und welche Qualitäten könntet ihr verbessern?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8B7C4788-16A5-461F-89B6-E632E50F0415}"/>
              </a:ext>
            </a:extLst>
          </p:cNvPr>
          <p:cNvSpPr/>
          <p:nvPr/>
        </p:nvSpPr>
        <p:spPr>
          <a:xfrm>
            <a:off x="8461080" y="4408229"/>
            <a:ext cx="2587024" cy="11450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Besteht Nachfrage zu eurem Produkt/ eure Dienstleistung? Was wollen die Kunden?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67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Breitbild</PresentationFormat>
  <Paragraphs>32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Amalia Staller</dc:creator>
  <cp:lastModifiedBy>Kajevic Melisa</cp:lastModifiedBy>
  <cp:revision>19</cp:revision>
  <dcterms:created xsi:type="dcterms:W3CDTF">2021-08-31T18:42:03Z</dcterms:created>
  <dcterms:modified xsi:type="dcterms:W3CDTF">2021-11-04T16:36:03Z</dcterms:modified>
</cp:coreProperties>
</file>