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12D3A-8730-4292-B9B1-7EF20675DFC7}" v="1" dt="2021-11-25T16:45:42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iel Pietsch" userId="8EGwVkEA6l/pMGr/oblbnHdtnQXh/Z8uGd10oTa3cAg=" providerId="None" clId="Web-{47612D3A-8730-4292-B9B1-7EF20675DFC7}"/>
    <pc:docChg chg="modSld">
      <pc:chgData name="Muriel Pietsch" userId="8EGwVkEA6l/pMGr/oblbnHdtnQXh/Z8uGd10oTa3cAg=" providerId="None" clId="Web-{47612D3A-8730-4292-B9B1-7EF20675DFC7}" dt="2021-11-25T16:45:42.330" v="0" actId="14100"/>
      <pc:docMkLst>
        <pc:docMk/>
      </pc:docMkLst>
      <pc:sldChg chg="modSp">
        <pc:chgData name="Muriel Pietsch" userId="8EGwVkEA6l/pMGr/oblbnHdtnQXh/Z8uGd10oTa3cAg=" providerId="None" clId="Web-{47612D3A-8730-4292-B9B1-7EF20675DFC7}" dt="2021-11-25T16:45:42.330" v="0" actId="14100"/>
        <pc:sldMkLst>
          <pc:docMk/>
          <pc:sldMk cId="0" sldId="257"/>
        </pc:sldMkLst>
        <pc:spChg chg="mod">
          <ac:chgData name="Muriel Pietsch" userId="8EGwVkEA6l/pMGr/oblbnHdtnQXh/Z8uGd10oTa3cAg=" providerId="None" clId="Web-{47612D3A-8730-4292-B9B1-7EF20675DFC7}" dt="2021-11-25T16:45:42.330" v="0" actId="14100"/>
          <ac:spMkLst>
            <pc:docMk/>
            <pc:sldMk cId="0" sldId="257"/>
            <ac:spMk id="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Folie mittels Klicken verschieben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04E2789-D62F-4353-8AE5-8BE32285F70A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7B61FAE-A8C8-47AE-A57B-73F9A9CCC4F5}" type="slidenum">
              <a:rPr lang="de-DE" sz="1200" b="0" strike="noStrike" spc="-1">
                <a:latin typeface="Times New Roman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49393CD-CECD-4FB9-B2E0-FA242F333877}" type="datetime">
              <a:rPr lang="de-DE" sz="1200" b="0" strike="noStrike" spc="-1">
                <a:solidFill>
                  <a:srgbClr val="8B8B8B"/>
                </a:solidFill>
                <a:latin typeface="Calibri"/>
              </a:rPr>
              <a:t>14.03.22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EB83BF9-D8FB-4D25-9FC5-83BB4598A9F5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-7022160" y="5899680"/>
            <a:ext cx="18052560" cy="1123920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789560" y="5899680"/>
            <a:ext cx="20804400" cy="1182240"/>
          </a:xfrm>
          <a:prstGeom prst="triangle">
            <a:avLst>
              <a:gd name="adj" fmla="val 50000"/>
            </a:avLst>
          </a:prstGeom>
          <a:solidFill>
            <a:srgbClr val="1BA0A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Grafik 8"/>
          <p:cNvPicPr/>
          <p:nvPr/>
        </p:nvPicPr>
        <p:blipFill>
          <a:blip r:embed="rId14"/>
          <a:stretch/>
        </p:blipFill>
        <p:spPr>
          <a:xfrm rot="10800000" flipH="1">
            <a:off x="-6528600" y="-60120"/>
            <a:ext cx="12948840" cy="1123920"/>
          </a:xfrm>
          <a:prstGeom prst="rect">
            <a:avLst/>
          </a:prstGeom>
          <a:ln>
            <a:noFill/>
          </a:ln>
        </p:spPr>
      </p:pic>
      <p:pic>
        <p:nvPicPr>
          <p:cNvPr id="7" name="Grafik 9"/>
          <p:cNvPicPr/>
          <p:nvPr/>
        </p:nvPicPr>
        <p:blipFill>
          <a:blip r:embed="rId15"/>
          <a:stretch/>
        </p:blipFill>
        <p:spPr>
          <a:xfrm>
            <a:off x="10055160" y="6266880"/>
            <a:ext cx="1950480" cy="523800"/>
          </a:xfrm>
          <a:prstGeom prst="rect">
            <a:avLst/>
          </a:prstGeom>
          <a:ln>
            <a:noFill/>
          </a:ln>
        </p:spPr>
      </p:pic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008000" y="3168000"/>
            <a:ext cx="9082800" cy="1875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8800" b="0" strike="noStrike" spc="-1" dirty="0">
                <a:solidFill>
                  <a:srgbClr val="002060"/>
                </a:solidFill>
                <a:latin typeface="Calibri"/>
              </a:rPr>
              <a:t>McKinsey 7S Model</a:t>
            </a:r>
          </a:p>
          <a:p>
            <a:r>
              <a:rPr lang="de-DE" sz="1400" dirty="0">
                <a:solidFill>
                  <a:srgbClr val="002060"/>
                </a:solidFill>
                <a:latin typeface="Calibri" panose="020F0502020204030204"/>
              </a:rPr>
              <a:t>Quelle: Nachfolgende Darstellungen in Anlehnung an: „Lexikon </a:t>
            </a:r>
            <a:r>
              <a:rPr lang="de-DE" sz="1400" dirty="0" err="1">
                <a:solidFill>
                  <a:srgbClr val="002060"/>
                </a:solidFill>
                <a:latin typeface="Calibri" panose="020F0502020204030204"/>
              </a:rPr>
              <a:t>Qualitätamanagement</a:t>
            </a:r>
            <a:r>
              <a:rPr lang="de-DE" sz="1400" dirty="0">
                <a:solidFill>
                  <a:srgbClr val="002060"/>
                </a:solidFill>
                <a:latin typeface="Calibri" panose="020F0502020204030204"/>
              </a:rPr>
              <a:t>: Handbuch des Modernen Managements auf der Basis des </a:t>
            </a:r>
            <a:r>
              <a:rPr lang="de-DE" sz="1400" dirty="0" err="1">
                <a:solidFill>
                  <a:srgbClr val="002060"/>
                </a:solidFill>
                <a:latin typeface="Calibri" panose="020F0502020204030204"/>
              </a:rPr>
              <a:t>Qualitätsmangements</a:t>
            </a:r>
            <a:r>
              <a:rPr lang="de-DE" sz="1400">
                <a:solidFill>
                  <a:srgbClr val="002060"/>
                </a:solidFill>
                <a:latin typeface="Calibri" panose="020F0502020204030204"/>
              </a:rPr>
              <a:t> „</a:t>
            </a:r>
            <a:endParaRPr lang="de-DE" sz="8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rafik 51"/>
          <p:cNvPicPr/>
          <p:nvPr/>
        </p:nvPicPr>
        <p:blipFill>
          <a:blip r:embed="rId2"/>
          <a:srcRect t="-1379" b="13427"/>
          <a:stretch/>
        </p:blipFill>
        <p:spPr>
          <a:xfrm>
            <a:off x="4104360" y="1008000"/>
            <a:ext cx="4335120" cy="4857480"/>
          </a:xfrm>
          <a:prstGeom prst="rect">
            <a:avLst/>
          </a:prstGeom>
          <a:ln>
            <a:noFill/>
          </a:ln>
        </p:spPr>
      </p:pic>
      <p:sp>
        <p:nvSpPr>
          <p:cNvPr id="53" name="TextShape 1"/>
          <p:cNvSpPr txBox="1"/>
          <p:nvPr/>
        </p:nvSpPr>
        <p:spPr>
          <a:xfrm>
            <a:off x="6968520" y="154085"/>
            <a:ext cx="3135902" cy="806459"/>
          </a:xfrm>
          <a:prstGeom prst="rect">
            <a:avLst/>
          </a:prstGeom>
          <a:noFill/>
          <a:ln>
            <a:solidFill>
              <a:srgbClr val="729FCF"/>
            </a:solidFill>
          </a:ln>
        </p:spPr>
        <p:txBody>
          <a:bodyPr wrap="square"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>
                <a:latin typeface="+mj-lt"/>
              </a:rPr>
              <a:t>Definiert die Hierarchie/Aufbauorganisation einer Unternehmung 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1152000" y="2160000"/>
            <a:ext cx="2376000" cy="806459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/>
              <a:t>Versucht nachhaltig Wettbewerbsvorteile zu generieren </a:t>
            </a:r>
          </a:p>
        </p:txBody>
      </p:sp>
      <p:sp>
        <p:nvSpPr>
          <p:cNvPr id="55" name="TextShape 3"/>
          <p:cNvSpPr txBox="1"/>
          <p:nvPr/>
        </p:nvSpPr>
        <p:spPr>
          <a:xfrm>
            <a:off x="9000000" y="1691014"/>
            <a:ext cx="2304000" cy="1044986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>
                <a:latin typeface="+mj-lt"/>
              </a:rPr>
              <a:t>Hier werden Prozesse, Workflows, Tools und Werkzeuge verstanden </a:t>
            </a:r>
          </a:p>
        </p:txBody>
      </p:sp>
      <p:sp>
        <p:nvSpPr>
          <p:cNvPr id="56" name="TextShape 4"/>
          <p:cNvSpPr txBox="1"/>
          <p:nvPr/>
        </p:nvSpPr>
        <p:spPr>
          <a:xfrm>
            <a:off x="9000000" y="4122000"/>
            <a:ext cx="2952000" cy="1044986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>
                <a:latin typeface="+mj-lt"/>
              </a:rPr>
              <a:t>Unternehmenskultur als Basis für die erfolgreiche Zusammenarbeit in der Organisation </a:t>
            </a:r>
          </a:p>
        </p:txBody>
      </p:sp>
      <p:sp>
        <p:nvSpPr>
          <p:cNvPr id="57" name="TextShape 5"/>
          <p:cNvSpPr txBox="1"/>
          <p:nvPr/>
        </p:nvSpPr>
        <p:spPr>
          <a:xfrm>
            <a:off x="3168000" y="5696280"/>
            <a:ext cx="2304000" cy="583321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>
                <a:latin typeface="+mj-lt"/>
              </a:rPr>
              <a:t>Die Mitarbeiter der Organisation </a:t>
            </a:r>
          </a:p>
        </p:txBody>
      </p:sp>
      <p:sp>
        <p:nvSpPr>
          <p:cNvPr id="58" name="CustomShape 6"/>
          <p:cNvSpPr/>
          <p:nvPr/>
        </p:nvSpPr>
        <p:spPr>
          <a:xfrm>
            <a:off x="8424000" y="2232000"/>
            <a:ext cx="504000" cy="360000"/>
          </a:xfrm>
          <a:custGeom>
            <a:avLst/>
            <a:gdLst/>
            <a:ahLst/>
            <a:cxnLst/>
            <a:rect l="0" t="0" r="r" b="b"/>
            <a:pathLst>
              <a:path w="1401" h="1002">
                <a:moveTo>
                  <a:pt x="0" y="250"/>
                </a:moveTo>
                <a:lnTo>
                  <a:pt x="1050" y="250"/>
                </a:lnTo>
                <a:lnTo>
                  <a:pt x="1050" y="0"/>
                </a:lnTo>
                <a:lnTo>
                  <a:pt x="1400" y="500"/>
                </a:lnTo>
                <a:lnTo>
                  <a:pt x="1050" y="1001"/>
                </a:lnTo>
                <a:lnTo>
                  <a:pt x="105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7"/>
          <p:cNvSpPr/>
          <p:nvPr/>
        </p:nvSpPr>
        <p:spPr>
          <a:xfrm>
            <a:off x="8439480" y="4176000"/>
            <a:ext cx="504000" cy="432000"/>
          </a:xfrm>
          <a:custGeom>
            <a:avLst/>
            <a:gdLst/>
            <a:ahLst/>
            <a:cxnLst/>
            <a:rect l="0" t="0" r="r" b="b"/>
            <a:pathLst>
              <a:path w="1401" h="1202">
                <a:moveTo>
                  <a:pt x="0" y="300"/>
                </a:moveTo>
                <a:lnTo>
                  <a:pt x="1050" y="300"/>
                </a:lnTo>
                <a:lnTo>
                  <a:pt x="1050" y="0"/>
                </a:lnTo>
                <a:lnTo>
                  <a:pt x="1400" y="600"/>
                </a:lnTo>
                <a:lnTo>
                  <a:pt x="1050" y="1201"/>
                </a:lnTo>
                <a:lnTo>
                  <a:pt x="1050" y="900"/>
                </a:lnTo>
                <a:lnTo>
                  <a:pt x="0" y="900"/>
                </a:lnTo>
                <a:lnTo>
                  <a:pt x="0" y="3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8"/>
          <p:cNvSpPr/>
          <p:nvPr/>
        </p:nvSpPr>
        <p:spPr>
          <a:xfrm rot="2520600">
            <a:off x="6614280" y="914760"/>
            <a:ext cx="360000" cy="381600"/>
          </a:xfrm>
          <a:custGeom>
            <a:avLst/>
            <a:gdLst/>
            <a:ahLst/>
            <a:cxnLst/>
            <a:rect l="0" t="0" r="r" b="b"/>
            <a:pathLst>
              <a:path w="1003" h="1062">
                <a:moveTo>
                  <a:pt x="252" y="1061"/>
                </a:moveTo>
                <a:lnTo>
                  <a:pt x="251" y="265"/>
                </a:lnTo>
                <a:lnTo>
                  <a:pt x="0" y="265"/>
                </a:lnTo>
                <a:lnTo>
                  <a:pt x="500" y="0"/>
                </a:lnTo>
                <a:lnTo>
                  <a:pt x="1002" y="264"/>
                </a:lnTo>
                <a:lnTo>
                  <a:pt x="750" y="264"/>
                </a:lnTo>
                <a:lnTo>
                  <a:pt x="752" y="1061"/>
                </a:lnTo>
                <a:lnTo>
                  <a:pt x="252" y="1061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9"/>
          <p:cNvSpPr/>
          <p:nvPr/>
        </p:nvSpPr>
        <p:spPr>
          <a:xfrm rot="2815800">
            <a:off x="5484240" y="5517720"/>
            <a:ext cx="288000" cy="288000"/>
          </a:xfrm>
          <a:custGeom>
            <a:avLst/>
            <a:gdLst/>
            <a:ahLst/>
            <a:cxnLst/>
            <a:rect l="0" t="0" r="r" b="b"/>
            <a:pathLst>
              <a:path w="802" h="802">
                <a:moveTo>
                  <a:pt x="259" y="0"/>
                </a:moveTo>
                <a:lnTo>
                  <a:pt x="259" y="412"/>
                </a:lnTo>
                <a:lnTo>
                  <a:pt x="0" y="413"/>
                </a:lnTo>
                <a:lnTo>
                  <a:pt x="401" y="801"/>
                </a:lnTo>
                <a:lnTo>
                  <a:pt x="801" y="412"/>
                </a:lnTo>
                <a:lnTo>
                  <a:pt x="542" y="412"/>
                </a:lnTo>
                <a:lnTo>
                  <a:pt x="542" y="0"/>
                </a:ln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TextShape 10"/>
          <p:cNvSpPr txBox="1"/>
          <p:nvPr/>
        </p:nvSpPr>
        <p:spPr>
          <a:xfrm>
            <a:off x="1152000" y="3960000"/>
            <a:ext cx="2376000" cy="806459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>
                <a:latin typeface="+mj-lt"/>
              </a:rPr>
              <a:t>Die Fähigkeiten eines Unternehmens als Einheit </a:t>
            </a:r>
          </a:p>
        </p:txBody>
      </p:sp>
      <p:sp>
        <p:nvSpPr>
          <p:cNvPr id="63" name="CustomShape 11"/>
          <p:cNvSpPr/>
          <p:nvPr/>
        </p:nvSpPr>
        <p:spPr>
          <a:xfrm>
            <a:off x="3600000" y="2376000"/>
            <a:ext cx="504360" cy="360000"/>
          </a:xfrm>
          <a:custGeom>
            <a:avLst/>
            <a:gdLst/>
            <a:ahLst/>
            <a:cxnLst/>
            <a:rect l="0" t="0" r="r" b="b"/>
            <a:pathLst>
              <a:path w="1403" h="1002">
                <a:moveTo>
                  <a:pt x="1402" y="250"/>
                </a:moveTo>
                <a:lnTo>
                  <a:pt x="350" y="250"/>
                </a:lnTo>
                <a:lnTo>
                  <a:pt x="350" y="0"/>
                </a:lnTo>
                <a:lnTo>
                  <a:pt x="0" y="500"/>
                </a:lnTo>
                <a:lnTo>
                  <a:pt x="350" y="1001"/>
                </a:lnTo>
                <a:lnTo>
                  <a:pt x="350" y="750"/>
                </a:lnTo>
                <a:lnTo>
                  <a:pt x="1402" y="750"/>
                </a:lnTo>
                <a:lnTo>
                  <a:pt x="1402" y="2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12"/>
          <p:cNvSpPr/>
          <p:nvPr/>
        </p:nvSpPr>
        <p:spPr>
          <a:xfrm>
            <a:off x="3528000" y="4176000"/>
            <a:ext cx="576360" cy="360000"/>
          </a:xfrm>
          <a:custGeom>
            <a:avLst/>
            <a:gdLst/>
            <a:ahLst/>
            <a:cxnLst/>
            <a:rect l="0" t="0" r="r" b="b"/>
            <a:pathLst>
              <a:path w="1603" h="1002">
                <a:moveTo>
                  <a:pt x="1602" y="250"/>
                </a:moveTo>
                <a:lnTo>
                  <a:pt x="400" y="250"/>
                </a:lnTo>
                <a:lnTo>
                  <a:pt x="400" y="0"/>
                </a:lnTo>
                <a:lnTo>
                  <a:pt x="0" y="500"/>
                </a:lnTo>
                <a:lnTo>
                  <a:pt x="400" y="1001"/>
                </a:lnTo>
                <a:lnTo>
                  <a:pt x="400" y="750"/>
                </a:lnTo>
                <a:lnTo>
                  <a:pt x="1602" y="750"/>
                </a:lnTo>
                <a:lnTo>
                  <a:pt x="1602" y="2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13"/>
          <p:cNvSpPr/>
          <p:nvPr/>
        </p:nvSpPr>
        <p:spPr>
          <a:xfrm>
            <a:off x="6968520" y="3384000"/>
            <a:ext cx="1671480" cy="216000"/>
          </a:xfrm>
          <a:custGeom>
            <a:avLst/>
            <a:gdLst/>
            <a:ahLst/>
            <a:cxnLst/>
            <a:rect l="0" t="0" r="r" b="b"/>
            <a:pathLst>
              <a:path w="4645" h="602">
                <a:moveTo>
                  <a:pt x="0" y="150"/>
                </a:moveTo>
                <a:lnTo>
                  <a:pt x="3483" y="150"/>
                </a:lnTo>
                <a:lnTo>
                  <a:pt x="3483" y="0"/>
                </a:lnTo>
                <a:lnTo>
                  <a:pt x="4644" y="300"/>
                </a:lnTo>
                <a:lnTo>
                  <a:pt x="3483" y="601"/>
                </a:lnTo>
                <a:lnTo>
                  <a:pt x="3483" y="450"/>
                </a:lnTo>
                <a:lnTo>
                  <a:pt x="0" y="450"/>
                </a:lnTo>
                <a:lnTo>
                  <a:pt x="0" y="1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TextShape 14"/>
          <p:cNvSpPr txBox="1"/>
          <p:nvPr/>
        </p:nvSpPr>
        <p:spPr>
          <a:xfrm>
            <a:off x="8676000" y="2906507"/>
            <a:ext cx="3264120" cy="1044986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550" b="0" strike="noStrike" spc="-1" dirty="0"/>
              <a:t>Unternehmensleitbild eines Unternehmens mit Werten, die von vielen Mitarbeitern geteilt werden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rafik 66"/>
          <p:cNvPicPr/>
          <p:nvPr/>
        </p:nvPicPr>
        <p:blipFill>
          <a:blip r:embed="rId2"/>
          <a:srcRect t="-1379" b="13427"/>
          <a:stretch/>
        </p:blipFill>
        <p:spPr>
          <a:xfrm>
            <a:off x="4104360" y="1008000"/>
            <a:ext cx="4335120" cy="4857480"/>
          </a:xfrm>
          <a:prstGeom prst="rect">
            <a:avLst/>
          </a:prstGeom>
          <a:ln>
            <a:noFill/>
          </a:ln>
        </p:spPr>
      </p:pic>
      <p:sp>
        <p:nvSpPr>
          <p:cNvPr id="68" name="TextShape 1"/>
          <p:cNvSpPr txBox="1"/>
          <p:nvPr/>
        </p:nvSpPr>
        <p:spPr>
          <a:xfrm>
            <a:off x="6912000" y="216000"/>
            <a:ext cx="3024000" cy="293040"/>
          </a:xfrm>
          <a:prstGeom prst="rect">
            <a:avLst/>
          </a:prstGeom>
          <a:noFill/>
          <a:ln>
            <a:solidFill>
              <a:srgbClr val="729FCF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Calibri"/>
              </a:rPr>
              <a:t> </a:t>
            </a:r>
          </a:p>
        </p:txBody>
      </p:sp>
      <p:sp>
        <p:nvSpPr>
          <p:cNvPr id="69" name="TextShape 2"/>
          <p:cNvSpPr txBox="1"/>
          <p:nvPr/>
        </p:nvSpPr>
        <p:spPr>
          <a:xfrm>
            <a:off x="1152000" y="2160000"/>
            <a:ext cx="2376000" cy="753480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70" name="TextShape 3"/>
          <p:cNvSpPr txBox="1"/>
          <p:nvPr/>
        </p:nvSpPr>
        <p:spPr>
          <a:xfrm>
            <a:off x="9072000" y="2109600"/>
            <a:ext cx="2304000" cy="293040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Calibri"/>
              </a:rPr>
              <a:t> </a:t>
            </a:r>
          </a:p>
        </p:txBody>
      </p:sp>
      <p:sp>
        <p:nvSpPr>
          <p:cNvPr id="71" name="TextShape 4"/>
          <p:cNvSpPr txBox="1"/>
          <p:nvPr/>
        </p:nvSpPr>
        <p:spPr>
          <a:xfrm>
            <a:off x="9000000" y="4032000"/>
            <a:ext cx="2952000" cy="936000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72" name="TextShape 5"/>
          <p:cNvSpPr txBox="1"/>
          <p:nvPr/>
        </p:nvSpPr>
        <p:spPr>
          <a:xfrm>
            <a:off x="3240000" y="5760000"/>
            <a:ext cx="2304000" cy="293040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</p:sp>
      <p:sp>
        <p:nvSpPr>
          <p:cNvPr id="73" name="CustomShape 6"/>
          <p:cNvSpPr/>
          <p:nvPr/>
        </p:nvSpPr>
        <p:spPr>
          <a:xfrm>
            <a:off x="8424000" y="2232000"/>
            <a:ext cx="504000" cy="360000"/>
          </a:xfrm>
          <a:custGeom>
            <a:avLst/>
            <a:gdLst/>
            <a:ahLst/>
            <a:cxnLst/>
            <a:rect l="0" t="0" r="r" b="b"/>
            <a:pathLst>
              <a:path w="1401" h="1002">
                <a:moveTo>
                  <a:pt x="0" y="250"/>
                </a:moveTo>
                <a:lnTo>
                  <a:pt x="1050" y="250"/>
                </a:lnTo>
                <a:lnTo>
                  <a:pt x="1050" y="0"/>
                </a:lnTo>
                <a:lnTo>
                  <a:pt x="1400" y="500"/>
                </a:lnTo>
                <a:lnTo>
                  <a:pt x="1050" y="1001"/>
                </a:lnTo>
                <a:lnTo>
                  <a:pt x="105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7"/>
          <p:cNvSpPr/>
          <p:nvPr/>
        </p:nvSpPr>
        <p:spPr>
          <a:xfrm>
            <a:off x="8439480" y="4176000"/>
            <a:ext cx="504000" cy="432000"/>
          </a:xfrm>
          <a:custGeom>
            <a:avLst/>
            <a:gdLst/>
            <a:ahLst/>
            <a:cxnLst/>
            <a:rect l="0" t="0" r="r" b="b"/>
            <a:pathLst>
              <a:path w="1401" h="1202">
                <a:moveTo>
                  <a:pt x="0" y="300"/>
                </a:moveTo>
                <a:lnTo>
                  <a:pt x="1050" y="300"/>
                </a:lnTo>
                <a:lnTo>
                  <a:pt x="1050" y="0"/>
                </a:lnTo>
                <a:lnTo>
                  <a:pt x="1400" y="600"/>
                </a:lnTo>
                <a:lnTo>
                  <a:pt x="1050" y="1201"/>
                </a:lnTo>
                <a:lnTo>
                  <a:pt x="1050" y="900"/>
                </a:lnTo>
                <a:lnTo>
                  <a:pt x="0" y="900"/>
                </a:lnTo>
                <a:lnTo>
                  <a:pt x="0" y="3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8"/>
          <p:cNvSpPr/>
          <p:nvPr/>
        </p:nvSpPr>
        <p:spPr>
          <a:xfrm rot="2520600">
            <a:off x="6614280" y="914760"/>
            <a:ext cx="360000" cy="381600"/>
          </a:xfrm>
          <a:custGeom>
            <a:avLst/>
            <a:gdLst/>
            <a:ahLst/>
            <a:cxnLst/>
            <a:rect l="0" t="0" r="r" b="b"/>
            <a:pathLst>
              <a:path w="1003" h="1062">
                <a:moveTo>
                  <a:pt x="252" y="1061"/>
                </a:moveTo>
                <a:lnTo>
                  <a:pt x="251" y="265"/>
                </a:lnTo>
                <a:lnTo>
                  <a:pt x="0" y="265"/>
                </a:lnTo>
                <a:lnTo>
                  <a:pt x="500" y="0"/>
                </a:lnTo>
                <a:lnTo>
                  <a:pt x="1002" y="264"/>
                </a:lnTo>
                <a:lnTo>
                  <a:pt x="750" y="264"/>
                </a:lnTo>
                <a:lnTo>
                  <a:pt x="752" y="1061"/>
                </a:lnTo>
                <a:lnTo>
                  <a:pt x="252" y="1061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9"/>
          <p:cNvSpPr/>
          <p:nvPr/>
        </p:nvSpPr>
        <p:spPr>
          <a:xfrm rot="2815800">
            <a:off x="5484240" y="5517720"/>
            <a:ext cx="288000" cy="288000"/>
          </a:xfrm>
          <a:custGeom>
            <a:avLst/>
            <a:gdLst/>
            <a:ahLst/>
            <a:cxnLst/>
            <a:rect l="0" t="0" r="r" b="b"/>
            <a:pathLst>
              <a:path w="802" h="802">
                <a:moveTo>
                  <a:pt x="259" y="0"/>
                </a:moveTo>
                <a:lnTo>
                  <a:pt x="259" y="412"/>
                </a:lnTo>
                <a:lnTo>
                  <a:pt x="0" y="413"/>
                </a:lnTo>
                <a:lnTo>
                  <a:pt x="401" y="801"/>
                </a:lnTo>
                <a:lnTo>
                  <a:pt x="801" y="412"/>
                </a:lnTo>
                <a:lnTo>
                  <a:pt x="542" y="412"/>
                </a:lnTo>
                <a:lnTo>
                  <a:pt x="542" y="0"/>
                </a:ln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TextShape 10"/>
          <p:cNvSpPr txBox="1"/>
          <p:nvPr/>
        </p:nvSpPr>
        <p:spPr>
          <a:xfrm>
            <a:off x="1152000" y="3960000"/>
            <a:ext cx="2376000" cy="720000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 </a:t>
            </a:r>
          </a:p>
        </p:txBody>
      </p:sp>
      <p:sp>
        <p:nvSpPr>
          <p:cNvPr id="78" name="CustomShape 11"/>
          <p:cNvSpPr/>
          <p:nvPr/>
        </p:nvSpPr>
        <p:spPr>
          <a:xfrm>
            <a:off x="3600000" y="2376000"/>
            <a:ext cx="504360" cy="360000"/>
          </a:xfrm>
          <a:custGeom>
            <a:avLst/>
            <a:gdLst/>
            <a:ahLst/>
            <a:cxnLst/>
            <a:rect l="0" t="0" r="r" b="b"/>
            <a:pathLst>
              <a:path w="1403" h="1002">
                <a:moveTo>
                  <a:pt x="1402" y="250"/>
                </a:moveTo>
                <a:lnTo>
                  <a:pt x="350" y="250"/>
                </a:lnTo>
                <a:lnTo>
                  <a:pt x="350" y="0"/>
                </a:lnTo>
                <a:lnTo>
                  <a:pt x="0" y="500"/>
                </a:lnTo>
                <a:lnTo>
                  <a:pt x="350" y="1001"/>
                </a:lnTo>
                <a:lnTo>
                  <a:pt x="350" y="750"/>
                </a:lnTo>
                <a:lnTo>
                  <a:pt x="1402" y="750"/>
                </a:lnTo>
                <a:lnTo>
                  <a:pt x="1402" y="2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12"/>
          <p:cNvSpPr/>
          <p:nvPr/>
        </p:nvSpPr>
        <p:spPr>
          <a:xfrm>
            <a:off x="3528000" y="4176000"/>
            <a:ext cx="576360" cy="360000"/>
          </a:xfrm>
          <a:custGeom>
            <a:avLst/>
            <a:gdLst/>
            <a:ahLst/>
            <a:cxnLst/>
            <a:rect l="0" t="0" r="r" b="b"/>
            <a:pathLst>
              <a:path w="1603" h="1002">
                <a:moveTo>
                  <a:pt x="1602" y="250"/>
                </a:moveTo>
                <a:lnTo>
                  <a:pt x="400" y="250"/>
                </a:lnTo>
                <a:lnTo>
                  <a:pt x="400" y="0"/>
                </a:lnTo>
                <a:lnTo>
                  <a:pt x="0" y="500"/>
                </a:lnTo>
                <a:lnTo>
                  <a:pt x="400" y="1001"/>
                </a:lnTo>
                <a:lnTo>
                  <a:pt x="400" y="750"/>
                </a:lnTo>
                <a:lnTo>
                  <a:pt x="1602" y="750"/>
                </a:lnTo>
                <a:lnTo>
                  <a:pt x="1602" y="2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13"/>
          <p:cNvSpPr/>
          <p:nvPr/>
        </p:nvSpPr>
        <p:spPr>
          <a:xfrm>
            <a:off x="6968520" y="3384000"/>
            <a:ext cx="1671480" cy="216000"/>
          </a:xfrm>
          <a:custGeom>
            <a:avLst/>
            <a:gdLst/>
            <a:ahLst/>
            <a:cxnLst/>
            <a:rect l="0" t="0" r="r" b="b"/>
            <a:pathLst>
              <a:path w="4645" h="602">
                <a:moveTo>
                  <a:pt x="0" y="150"/>
                </a:moveTo>
                <a:lnTo>
                  <a:pt x="3483" y="150"/>
                </a:lnTo>
                <a:lnTo>
                  <a:pt x="3483" y="0"/>
                </a:lnTo>
                <a:lnTo>
                  <a:pt x="4644" y="300"/>
                </a:lnTo>
                <a:lnTo>
                  <a:pt x="3483" y="601"/>
                </a:lnTo>
                <a:lnTo>
                  <a:pt x="3483" y="450"/>
                </a:lnTo>
                <a:lnTo>
                  <a:pt x="0" y="450"/>
                </a:lnTo>
                <a:lnTo>
                  <a:pt x="0" y="1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TextShape 14"/>
          <p:cNvSpPr txBox="1"/>
          <p:nvPr/>
        </p:nvSpPr>
        <p:spPr>
          <a:xfrm>
            <a:off x="8640000" y="3024000"/>
            <a:ext cx="3264120" cy="826200"/>
          </a:xfrm>
          <a:prstGeom prst="rect">
            <a:avLst/>
          </a:prstGeom>
          <a:noFill/>
          <a:ln>
            <a:solidFill>
              <a:srgbClr val="4682B4"/>
            </a:solidFill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>
                <a:latin typeface="Calibri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Macintosh PowerPoint</Application>
  <PresentationFormat>Breitbild</PresentationFormat>
  <Paragraphs>16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Amalia Staller</dc:creator>
  <dc:description/>
  <cp:lastModifiedBy>Muriel Pietsch</cp:lastModifiedBy>
  <cp:revision>21</cp:revision>
  <dcterms:created xsi:type="dcterms:W3CDTF">2021-08-31T18:42:03Z</dcterms:created>
  <dcterms:modified xsi:type="dcterms:W3CDTF">2022-03-14T09:29:36Z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