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96" r:id="rId1"/>
  </p:sldMasterIdLst>
  <p:notesMasterIdLst>
    <p:notesMasterId r:id="rId20"/>
  </p:notesMasterIdLst>
  <p:handoutMasterIdLst>
    <p:handoutMasterId r:id="rId21"/>
  </p:handoutMasterIdLst>
  <p:sldIdLst>
    <p:sldId id="256" r:id="rId2"/>
    <p:sldId id="257" r:id="rId3"/>
    <p:sldId id="283" r:id="rId4"/>
    <p:sldId id="269" r:id="rId5"/>
    <p:sldId id="292" r:id="rId6"/>
    <p:sldId id="293" r:id="rId7"/>
    <p:sldId id="294" r:id="rId8"/>
    <p:sldId id="286" r:id="rId9"/>
    <p:sldId id="287" r:id="rId10"/>
    <p:sldId id="288" r:id="rId11"/>
    <p:sldId id="289" r:id="rId12"/>
    <p:sldId id="290" r:id="rId13"/>
    <p:sldId id="291" r:id="rId14"/>
    <p:sldId id="295" r:id="rId15"/>
    <p:sldId id="299" r:id="rId16"/>
    <p:sldId id="300" r:id="rId17"/>
    <p:sldId id="298" r:id="rId18"/>
    <p:sldId id="268"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utor" initials="A"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73" autoAdjust="0"/>
  </p:normalViewPr>
  <p:slideViewPr>
    <p:cSldViewPr>
      <p:cViewPr varScale="1">
        <p:scale>
          <a:sx n="76" d="100"/>
          <a:sy n="76" d="100"/>
        </p:scale>
        <p:origin x="1260" y="8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6A610692-29A3-4D69-AFBD-00CE01EF1BD0}" type="datetimeFigureOut">
              <a:rPr lang="de-DE" smtClean="0"/>
              <a:t>11.08.2013</a:t>
            </a:fld>
            <a:endParaRPr lang="de-DE"/>
          </a:p>
        </p:txBody>
      </p:sp>
      <p:sp>
        <p:nvSpPr>
          <p:cNvPr id="4" name="Fußzeilenplatzhalt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BB0A89A-09D3-4F1D-AB76-029D79F7AAB0}" type="slidenum">
              <a:rPr lang="de-DE" smtClean="0"/>
              <a:t>‹Nr.›</a:t>
            </a:fld>
            <a:endParaRPr lang="de-DE"/>
          </a:p>
        </p:txBody>
      </p:sp>
    </p:spTree>
    <p:extLst>
      <p:ext uri="{BB962C8B-B14F-4D97-AF65-F5344CB8AC3E}">
        <p14:creationId xmlns:p14="http://schemas.microsoft.com/office/powerpoint/2010/main" val="41044116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618A891-9467-4CC7-A491-0A34A0A97538}" type="datetimeFigureOut">
              <a:rPr lang="en-US" smtClean="0"/>
              <a:pPr/>
              <a:t>8/11/2013</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4F9460A-9E81-496F-91AC-92DE7ABF30C4}" type="slidenum">
              <a:rPr lang="en-US" smtClean="0"/>
              <a:pPr/>
              <a:t>‹Nr.›</a:t>
            </a:fld>
            <a:endParaRPr lang="en-US"/>
          </a:p>
        </p:txBody>
      </p:sp>
    </p:spTree>
    <p:extLst>
      <p:ext uri="{BB962C8B-B14F-4D97-AF65-F5344CB8AC3E}">
        <p14:creationId xmlns:p14="http://schemas.microsoft.com/office/powerpoint/2010/main" val="42906386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1</a:t>
            </a:fld>
            <a:endParaRPr lang="en-US"/>
          </a:p>
        </p:txBody>
      </p:sp>
    </p:spTree>
    <p:extLst>
      <p:ext uri="{BB962C8B-B14F-4D97-AF65-F5344CB8AC3E}">
        <p14:creationId xmlns:p14="http://schemas.microsoft.com/office/powerpoint/2010/main" val="27195893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10</a:t>
            </a:fld>
            <a:endParaRPr lang="en-US"/>
          </a:p>
        </p:txBody>
      </p:sp>
    </p:spTree>
    <p:extLst>
      <p:ext uri="{BB962C8B-B14F-4D97-AF65-F5344CB8AC3E}">
        <p14:creationId xmlns:p14="http://schemas.microsoft.com/office/powerpoint/2010/main" val="3407589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11</a:t>
            </a:fld>
            <a:endParaRPr lang="en-US"/>
          </a:p>
        </p:txBody>
      </p:sp>
    </p:spTree>
    <p:extLst>
      <p:ext uri="{BB962C8B-B14F-4D97-AF65-F5344CB8AC3E}">
        <p14:creationId xmlns:p14="http://schemas.microsoft.com/office/powerpoint/2010/main" val="28926298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12</a:t>
            </a:fld>
            <a:endParaRPr lang="en-US"/>
          </a:p>
        </p:txBody>
      </p:sp>
    </p:spTree>
    <p:extLst>
      <p:ext uri="{BB962C8B-B14F-4D97-AF65-F5344CB8AC3E}">
        <p14:creationId xmlns:p14="http://schemas.microsoft.com/office/powerpoint/2010/main" val="248760750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13</a:t>
            </a:fld>
            <a:endParaRPr lang="en-US"/>
          </a:p>
        </p:txBody>
      </p:sp>
    </p:spTree>
    <p:extLst>
      <p:ext uri="{BB962C8B-B14F-4D97-AF65-F5344CB8AC3E}">
        <p14:creationId xmlns:p14="http://schemas.microsoft.com/office/powerpoint/2010/main" val="41335460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Slide Image Placeholder 1"/>
          <p:cNvSpPr>
            <a:spLocks noGrp="1" noRot="1" noChangeAspect="1" noTextEdit="1"/>
          </p:cNvSpPr>
          <p:nvPr>
            <p:ph type="sldImg"/>
          </p:nvPr>
        </p:nvSpPr>
        <p:spPr bwMode="auto">
          <a:noFill/>
          <a:ln>
            <a:solidFill>
              <a:srgbClr val="000000"/>
            </a:solidFill>
            <a:miter lim="800000"/>
            <a:headEnd/>
            <a:tailEnd/>
          </a:ln>
        </p:spPr>
      </p:sp>
      <p:sp>
        <p:nvSpPr>
          <p:cNvPr id="43010"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de-DE" smtClean="0"/>
          </a:p>
        </p:txBody>
      </p:sp>
      <p:sp>
        <p:nvSpPr>
          <p:cNvPr id="43011" name="Slide Number Placeholder 3"/>
          <p:cNvSpPr txBox="1">
            <a:spLocks noGrp="1"/>
          </p:cNvSpPr>
          <p:nvPr/>
        </p:nvSpPr>
        <p:spPr bwMode="auto">
          <a:xfrm>
            <a:off x="3884613" y="8685213"/>
            <a:ext cx="2971800" cy="457200"/>
          </a:xfrm>
          <a:prstGeom prst="rect">
            <a:avLst/>
          </a:prstGeom>
          <a:noFill/>
          <a:ln w="9525">
            <a:noFill/>
            <a:miter lim="800000"/>
            <a:headEnd/>
            <a:tailEnd/>
          </a:ln>
        </p:spPr>
        <p:txBody>
          <a:bodyPr anchor="b"/>
          <a:lstStyle/>
          <a:p>
            <a:pPr algn="r"/>
            <a:fld id="{13294CC6-47E1-43F5-9B63-D7DF9DE9B08C}" type="slidenum">
              <a:rPr lang="en-US" sz="1200">
                <a:latin typeface="Calibri" pitchFamily="34" charset="0"/>
              </a:rPr>
              <a:pPr algn="r"/>
              <a:t>14</a:t>
            </a:fld>
            <a:endParaRPr lang="en-US" sz="1200">
              <a:latin typeface="Calibri" pitchFamily="34" charset="0"/>
            </a:endParaRPr>
          </a:p>
        </p:txBody>
      </p:sp>
    </p:spTree>
    <p:extLst>
      <p:ext uri="{BB962C8B-B14F-4D97-AF65-F5344CB8AC3E}">
        <p14:creationId xmlns:p14="http://schemas.microsoft.com/office/powerpoint/2010/main" val="14308252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15</a:t>
            </a:fld>
            <a:endParaRPr lang="en-US"/>
          </a:p>
        </p:txBody>
      </p:sp>
    </p:spTree>
    <p:extLst>
      <p:ext uri="{BB962C8B-B14F-4D97-AF65-F5344CB8AC3E}">
        <p14:creationId xmlns:p14="http://schemas.microsoft.com/office/powerpoint/2010/main" val="15958566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16</a:t>
            </a:fld>
            <a:endParaRPr lang="en-US"/>
          </a:p>
        </p:txBody>
      </p:sp>
    </p:spTree>
    <p:extLst>
      <p:ext uri="{BB962C8B-B14F-4D97-AF65-F5344CB8AC3E}">
        <p14:creationId xmlns:p14="http://schemas.microsoft.com/office/powerpoint/2010/main" val="170505639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18</a:t>
            </a:fld>
            <a:endParaRPr lang="en-US"/>
          </a:p>
        </p:txBody>
      </p:sp>
    </p:spTree>
    <p:extLst>
      <p:ext uri="{BB962C8B-B14F-4D97-AF65-F5344CB8AC3E}">
        <p14:creationId xmlns:p14="http://schemas.microsoft.com/office/powerpoint/2010/main" val="156245405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2</a:t>
            </a:fld>
            <a:endParaRPr lang="en-US"/>
          </a:p>
        </p:txBody>
      </p:sp>
    </p:spTree>
    <p:extLst>
      <p:ext uri="{BB962C8B-B14F-4D97-AF65-F5344CB8AC3E}">
        <p14:creationId xmlns:p14="http://schemas.microsoft.com/office/powerpoint/2010/main" val="21398861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spcBef>
                <a:spcPct val="0"/>
              </a:spcBef>
            </a:pPr>
            <a:endParaRPr lang="de-DE" smtClean="0"/>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Georgia" panose="02040502050405020303" pitchFamily="18" charset="0"/>
              </a:defRPr>
            </a:lvl1pPr>
            <a:lvl2pPr marL="742950" indent="-285750">
              <a:defRPr>
                <a:solidFill>
                  <a:schemeClr val="tx1"/>
                </a:solidFill>
                <a:latin typeface="Georgia" panose="02040502050405020303" pitchFamily="18" charset="0"/>
              </a:defRPr>
            </a:lvl2pPr>
            <a:lvl3pPr marL="1143000" indent="-228600">
              <a:defRPr>
                <a:solidFill>
                  <a:schemeClr val="tx1"/>
                </a:solidFill>
                <a:latin typeface="Georgia" panose="02040502050405020303" pitchFamily="18" charset="0"/>
              </a:defRPr>
            </a:lvl3pPr>
            <a:lvl4pPr marL="1600200" indent="-228600">
              <a:defRPr>
                <a:solidFill>
                  <a:schemeClr val="tx1"/>
                </a:solidFill>
                <a:latin typeface="Georgia" panose="02040502050405020303" pitchFamily="18" charset="0"/>
              </a:defRPr>
            </a:lvl4pPr>
            <a:lvl5pPr marL="2057400" indent="-228600">
              <a:defRPr>
                <a:solidFill>
                  <a:schemeClr val="tx1"/>
                </a:solidFill>
                <a:latin typeface="Georgia" panose="02040502050405020303" pitchFamily="18" charset="0"/>
              </a:defRPr>
            </a:lvl5pPr>
            <a:lvl6pPr marL="2514600" indent="-228600" fontAlgn="base">
              <a:spcBef>
                <a:spcPct val="0"/>
              </a:spcBef>
              <a:spcAft>
                <a:spcPct val="0"/>
              </a:spcAft>
              <a:defRPr>
                <a:solidFill>
                  <a:schemeClr val="tx1"/>
                </a:solidFill>
                <a:latin typeface="Georgia" panose="02040502050405020303" pitchFamily="18" charset="0"/>
              </a:defRPr>
            </a:lvl6pPr>
            <a:lvl7pPr marL="2971800" indent="-228600" fontAlgn="base">
              <a:spcBef>
                <a:spcPct val="0"/>
              </a:spcBef>
              <a:spcAft>
                <a:spcPct val="0"/>
              </a:spcAft>
              <a:defRPr>
                <a:solidFill>
                  <a:schemeClr val="tx1"/>
                </a:solidFill>
                <a:latin typeface="Georgia" panose="02040502050405020303" pitchFamily="18" charset="0"/>
              </a:defRPr>
            </a:lvl7pPr>
            <a:lvl8pPr marL="3429000" indent="-228600" fontAlgn="base">
              <a:spcBef>
                <a:spcPct val="0"/>
              </a:spcBef>
              <a:spcAft>
                <a:spcPct val="0"/>
              </a:spcAft>
              <a:defRPr>
                <a:solidFill>
                  <a:schemeClr val="tx1"/>
                </a:solidFill>
                <a:latin typeface="Georgia" panose="02040502050405020303" pitchFamily="18" charset="0"/>
              </a:defRPr>
            </a:lvl8pPr>
            <a:lvl9pPr marL="3886200" indent="-228600" fontAlgn="base">
              <a:spcBef>
                <a:spcPct val="0"/>
              </a:spcBef>
              <a:spcAft>
                <a:spcPct val="0"/>
              </a:spcAft>
              <a:defRPr>
                <a:solidFill>
                  <a:schemeClr val="tx1"/>
                </a:solidFill>
                <a:latin typeface="Georgia" panose="02040502050405020303" pitchFamily="18" charset="0"/>
              </a:defRPr>
            </a:lvl9pPr>
          </a:lstStyle>
          <a:p>
            <a:fld id="{70EB0B9F-4E88-497E-87C4-0DCD4596A11B}" type="slidenum">
              <a:rPr lang="en-US">
                <a:latin typeface="Calibri" panose="020F0502020204030204" pitchFamily="34" charset="0"/>
              </a:rPr>
              <a:pPr/>
              <a:t>3</a:t>
            </a:fld>
            <a:endParaRPr lang="en-US">
              <a:latin typeface="Calibri" panose="020F0502020204030204" pitchFamily="34" charset="0"/>
            </a:endParaRPr>
          </a:p>
        </p:txBody>
      </p:sp>
    </p:spTree>
    <p:extLst>
      <p:ext uri="{BB962C8B-B14F-4D97-AF65-F5344CB8AC3E}">
        <p14:creationId xmlns:p14="http://schemas.microsoft.com/office/powerpoint/2010/main" val="42819236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4</a:t>
            </a:fld>
            <a:endParaRPr lang="en-US"/>
          </a:p>
        </p:txBody>
      </p:sp>
    </p:spTree>
    <p:extLst>
      <p:ext uri="{BB962C8B-B14F-4D97-AF65-F5344CB8AC3E}">
        <p14:creationId xmlns:p14="http://schemas.microsoft.com/office/powerpoint/2010/main" val="35321375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5</a:t>
            </a:fld>
            <a:endParaRPr lang="en-US"/>
          </a:p>
        </p:txBody>
      </p:sp>
    </p:spTree>
    <p:extLst>
      <p:ext uri="{BB962C8B-B14F-4D97-AF65-F5344CB8AC3E}">
        <p14:creationId xmlns:p14="http://schemas.microsoft.com/office/powerpoint/2010/main" val="17684408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6</a:t>
            </a:fld>
            <a:endParaRPr lang="en-US"/>
          </a:p>
        </p:txBody>
      </p:sp>
    </p:spTree>
    <p:extLst>
      <p:ext uri="{BB962C8B-B14F-4D97-AF65-F5344CB8AC3E}">
        <p14:creationId xmlns:p14="http://schemas.microsoft.com/office/powerpoint/2010/main" val="21393065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7</a:t>
            </a:fld>
            <a:endParaRPr lang="en-US"/>
          </a:p>
        </p:txBody>
      </p:sp>
    </p:spTree>
    <p:extLst>
      <p:ext uri="{BB962C8B-B14F-4D97-AF65-F5344CB8AC3E}">
        <p14:creationId xmlns:p14="http://schemas.microsoft.com/office/powerpoint/2010/main" val="13077699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8</a:t>
            </a:fld>
            <a:endParaRPr lang="en-US"/>
          </a:p>
        </p:txBody>
      </p:sp>
    </p:spTree>
    <p:extLst>
      <p:ext uri="{BB962C8B-B14F-4D97-AF65-F5344CB8AC3E}">
        <p14:creationId xmlns:p14="http://schemas.microsoft.com/office/powerpoint/2010/main" val="34413652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de-DE" noProof="0" dirty="0"/>
          </a:p>
        </p:txBody>
      </p:sp>
      <p:sp>
        <p:nvSpPr>
          <p:cNvPr id="4" name="Slide Number Placeholder 3"/>
          <p:cNvSpPr>
            <a:spLocks noGrp="1"/>
          </p:cNvSpPr>
          <p:nvPr>
            <p:ph type="sldNum" sz="quarter" idx="10"/>
          </p:nvPr>
        </p:nvSpPr>
        <p:spPr/>
        <p:txBody>
          <a:bodyPr/>
          <a:lstStyle/>
          <a:p>
            <a:fld id="{14F9460A-9E81-496F-91AC-92DE7ABF30C4}" type="slidenum">
              <a:rPr lang="en-US" smtClean="0"/>
              <a:pPr/>
              <a:t>9</a:t>
            </a:fld>
            <a:endParaRPr lang="en-US"/>
          </a:p>
        </p:txBody>
      </p:sp>
    </p:spTree>
    <p:extLst>
      <p:ext uri="{BB962C8B-B14F-4D97-AF65-F5344CB8AC3E}">
        <p14:creationId xmlns:p14="http://schemas.microsoft.com/office/powerpoint/2010/main" val="35977938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elfolie">
    <p:spTree>
      <p:nvGrpSpPr>
        <p:cNvPr id="1" name=""/>
        <p:cNvGrpSpPr/>
        <p:nvPr/>
      </p:nvGrpSpPr>
      <p:grpSpPr>
        <a:xfrm>
          <a:off x="0" y="0"/>
          <a:ext cx="0" cy="0"/>
          <a:chOff x="0" y="0"/>
          <a:chExt cx="0" cy="0"/>
        </a:xfrm>
      </p:grpSpPr>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3048"/>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25146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Subtitle 8"/>
          <p:cNvSpPr>
            <a:spLocks noGrp="1"/>
          </p:cNvSpPr>
          <p:nvPr>
            <p:ph type="subTitle" idx="1"/>
          </p:nvPr>
        </p:nvSpPr>
        <p:spPr>
          <a:xfrm>
            <a:off x="1371600" y="2819400"/>
            <a:ext cx="6400800" cy="1752600"/>
          </a:xfrm>
        </p:spPr>
        <p:txBody>
          <a:bodyPr/>
          <a:lstStyle>
            <a:lvl1pPr marL="0" indent="0" algn="ctr">
              <a:buNone/>
              <a:defRPr sz="1600" b="0" cap="all" spc="250" baseline="0">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de-DE" smtClean="0"/>
              <a:t>Formatvorlage des Untertitelmasters durch Klicken bearbeiten</a:t>
            </a:r>
            <a:endParaRPr kumimoji="0" lang="en-US"/>
          </a:p>
        </p:txBody>
      </p:sp>
      <p:sp>
        <p:nvSpPr>
          <p:cNvPr id="28" name="Date Placeholder 27"/>
          <p:cNvSpPr>
            <a:spLocks noGrp="1"/>
          </p:cNvSpPr>
          <p:nvPr>
            <p:ph type="dt" sz="half" idx="10"/>
          </p:nvPr>
        </p:nvSpPr>
        <p:spPr/>
        <p:txBody>
          <a:bodyPr/>
          <a:lstStyle/>
          <a:p>
            <a:fld id="{EE625E72-7062-4D8E-BA99-F07B9DD1F028}" type="datetimeFigureOut">
              <a:rPr lang="en-US" smtClean="0"/>
              <a:pPr/>
              <a:t>8/11/2013</a:t>
            </a:fld>
            <a:endParaRPr lang="en-US"/>
          </a:p>
        </p:txBody>
      </p:sp>
      <p:sp>
        <p:nvSpPr>
          <p:cNvPr id="17" name="Footer Placeholder 16"/>
          <p:cNvSpPr>
            <a:spLocks noGrp="1"/>
          </p:cNvSpPr>
          <p:nvPr>
            <p:ph type="ftr" sz="quarter" idx="11"/>
          </p:nvPr>
        </p:nvSpPr>
        <p:spPr/>
        <p:txBody>
          <a:bodyPr/>
          <a:lstStyle/>
          <a:p>
            <a:endParaRPr lang="en-US"/>
          </a:p>
        </p:txBody>
      </p:sp>
      <p:sp>
        <p:nvSpPr>
          <p:cNvPr id="7" name="Straight Connector 6"/>
          <p:cNvSpPr>
            <a:spLocks noChangeShapeType="1"/>
          </p:cNvSpPr>
          <p:nvPr/>
        </p:nvSpPr>
        <p:spPr bwMode="auto">
          <a:xfrm>
            <a:off x="155448" y="2420112"/>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Oval 12"/>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4" name="Oval 13"/>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9" name="Slide Number Placeholder 28"/>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E924555-EAFD-4B2F-96F4-A60706EF2138}" type="slidenum">
              <a:rPr lang="en-US" smtClean="0"/>
              <a:pPr/>
              <a:t>‹Nr.›</a:t>
            </a:fld>
            <a:endParaRPr lang="en-US"/>
          </a:p>
        </p:txBody>
      </p:sp>
      <p:sp>
        <p:nvSpPr>
          <p:cNvPr id="8" name="Title 7"/>
          <p:cNvSpPr>
            <a:spLocks noGrp="1"/>
          </p:cNvSpPr>
          <p:nvPr>
            <p:ph type="ctrTitle"/>
          </p:nvPr>
        </p:nvSpPr>
        <p:spPr>
          <a:xfrm>
            <a:off x="685800" y="381000"/>
            <a:ext cx="7772400" cy="1752600"/>
          </a:xfrm>
        </p:spPr>
        <p:txBody>
          <a:bodyPr anchor="b"/>
          <a:lstStyle>
            <a:lvl1pPr>
              <a:defRPr sz="4200">
                <a:solidFill>
                  <a:schemeClr val="accent2"/>
                </a:solidFill>
              </a:defRPr>
            </a:lvl1pPr>
          </a:lstStyle>
          <a:p>
            <a:r>
              <a:rPr kumimoji="0" lang="de-DE" smtClean="0"/>
              <a:t>Titelmasterformat durch Klicken bearbeiten</a:t>
            </a:r>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de-DE" smtClean="0"/>
              <a:t>Titelmasterformat durch Klicken bearbeiten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e Placeholder 3"/>
          <p:cNvSpPr>
            <a:spLocks noGrp="1"/>
          </p:cNvSpPr>
          <p:nvPr>
            <p:ph type="dt" sz="half" idx="10"/>
          </p:nvPr>
        </p:nvSpPr>
        <p:spPr/>
        <p:txBody>
          <a:bodyPr/>
          <a:lstStyle/>
          <a:p>
            <a:fld id="{EE625E72-7062-4D8E-BA99-F07B9DD1F028}" type="datetimeFigureOut">
              <a:rPr lang="en-US" smtClean="0"/>
              <a:pPr/>
              <a:t>8/11/2013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E924555-EAFD-4B2F-96F4-A60706EF2138}" type="slidenum">
              <a:rPr lang="en-US" smtClean="0"/>
              <a:pPr/>
              <a:t>‹Nr.›</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kaler Titel und Text">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7010400" y="0"/>
            <a:ext cx="21336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3" name="Straight Connector 12"/>
          <p:cNvSpPr>
            <a:spLocks noChangeShapeType="1"/>
          </p:cNvSpPr>
          <p:nvPr/>
        </p:nvSpPr>
        <p:spPr bwMode="auto">
          <a:xfrm rot="5400000">
            <a:off x="4021836" y="3278124"/>
            <a:ext cx="6245352"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4" name="Oval 13"/>
          <p:cNvSpPr/>
          <p:nvPr/>
        </p:nvSpPr>
        <p:spPr>
          <a:xfrm>
            <a:off x="6839712" y="2925763"/>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6934200" y="3020251"/>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6915912" y="3009901"/>
            <a:ext cx="457200" cy="441325"/>
          </a:xfrm>
        </p:spPr>
        <p:txBody>
          <a:bodyPr/>
          <a:lstStyle/>
          <a:p>
            <a:fld id="{BE924555-EAFD-4B2F-96F4-A60706EF2138}" type="slidenum">
              <a:rPr lang="en-US" smtClean="0"/>
              <a:pPr/>
              <a:t>‹Nr.›</a:t>
            </a:fld>
            <a:endParaRPr lang="en-US"/>
          </a:p>
        </p:txBody>
      </p:sp>
      <p:sp>
        <p:nvSpPr>
          <p:cNvPr id="3" name="Vertical Text Placeholder 2"/>
          <p:cNvSpPr>
            <a:spLocks noGrp="1"/>
          </p:cNvSpPr>
          <p:nvPr>
            <p:ph type="body" orient="vert" idx="1"/>
          </p:nvPr>
        </p:nvSpPr>
        <p:spPr>
          <a:xfrm>
            <a:off x="304800" y="304800"/>
            <a:ext cx="6553200" cy="5821366"/>
          </a:xfrm>
        </p:spPr>
        <p:txBody>
          <a:bodyPr vert="eaVert"/>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4" name="Date Placeholder 3"/>
          <p:cNvSpPr>
            <a:spLocks noGrp="1"/>
          </p:cNvSpPr>
          <p:nvPr>
            <p:ph type="dt" sz="half" idx="10"/>
          </p:nvPr>
        </p:nvSpPr>
        <p:spPr/>
        <p:txBody>
          <a:bodyPr/>
          <a:lstStyle/>
          <a:p>
            <a:fld id="{EE625E72-7062-4D8E-BA99-F07B9DD1F028}" type="datetimeFigureOut">
              <a:rPr lang="en-US" smtClean="0"/>
              <a:pPr/>
              <a:t>8/11/2013</a:t>
            </a:fld>
            <a:endParaRPr lang="en-US"/>
          </a:p>
        </p:txBody>
      </p:sp>
      <p:sp>
        <p:nvSpPr>
          <p:cNvPr id="5" name="Footer Placeholder 4"/>
          <p:cNvSpPr>
            <a:spLocks noGrp="1"/>
          </p:cNvSpPr>
          <p:nvPr>
            <p:ph type="ftr" sz="quarter" idx="11"/>
          </p:nvPr>
        </p:nvSpPr>
        <p:spPr/>
        <p:txBody>
          <a:bodyPr/>
          <a:lstStyle/>
          <a:p>
            <a:endParaRPr lang="en-US"/>
          </a:p>
        </p:txBody>
      </p:sp>
      <p:sp>
        <p:nvSpPr>
          <p:cNvPr id="2" name="Vertical Title 1"/>
          <p:cNvSpPr>
            <a:spLocks noGrp="1"/>
          </p:cNvSpPr>
          <p:nvPr>
            <p:ph type="title" orient="vert"/>
          </p:nvPr>
        </p:nvSpPr>
        <p:spPr>
          <a:xfrm>
            <a:off x="7391400" y="304801"/>
            <a:ext cx="1447800" cy="5851525"/>
          </a:xfrm>
        </p:spPr>
        <p:txBody>
          <a:bodyPr vert="eaVert"/>
          <a:lstStyle/>
          <a:p>
            <a:r>
              <a:rPr kumimoji="0" lang="de-DE" smtClean="0"/>
              <a:t>Titelmasterformat durch Klicken bearbeiten</a:t>
            </a:r>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3">
                    <a:shade val="75000"/>
                  </a:schemeClr>
                </a:solidFill>
              </a:defRPr>
            </a:lvl1pPr>
          </a:lstStyle>
          <a:p>
            <a:r>
              <a:rPr kumimoji="0" lang="de-DE" smtClean="0"/>
              <a:t>Titelmasterformat durch Klicken bearbeiten</a:t>
            </a:r>
            <a:endParaRPr kumimoji="0" lang="en-US"/>
          </a:p>
        </p:txBody>
      </p:sp>
      <p:sp>
        <p:nvSpPr>
          <p:cNvPr id="4" name="Date Placeholder 3"/>
          <p:cNvSpPr>
            <a:spLocks noGrp="1"/>
          </p:cNvSpPr>
          <p:nvPr>
            <p:ph type="dt" sz="half" idx="10"/>
          </p:nvPr>
        </p:nvSpPr>
        <p:spPr/>
        <p:txBody>
          <a:bodyPr/>
          <a:lstStyle/>
          <a:p>
            <a:fld id="{EE625E72-7062-4D8E-BA99-F07B9DD1F028}" type="datetimeFigureOut">
              <a:rPr lang="en-US" smtClean="0"/>
              <a:pPr/>
              <a:t>8/11/2013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4361688" y="1026372"/>
            <a:ext cx="457200" cy="441325"/>
          </a:xfrm>
        </p:spPr>
        <p:txBody>
          <a:bodyPr/>
          <a:lstStyle/>
          <a:p>
            <a:fld id="{BE924555-EAFD-4B2F-96F4-A60706EF2138}" type="slidenum">
              <a:rPr lang="en-US" smtClean="0"/>
              <a:pPr/>
              <a:t>‹Nr.›</a:t>
            </a:fld>
            <a:endParaRPr lang="en-US"/>
          </a:p>
        </p:txBody>
      </p:sp>
      <p:sp>
        <p:nvSpPr>
          <p:cNvPr id="8" name="Content Placeholder 7"/>
          <p:cNvSpPr>
            <a:spLocks noGrp="1"/>
          </p:cNvSpPr>
          <p:nvPr>
            <p:ph sz="quarter" idx="1"/>
          </p:nvPr>
        </p:nvSpPr>
        <p:spPr>
          <a:xfrm>
            <a:off x="301752" y="1527048"/>
            <a:ext cx="8503920" cy="45720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Abschnitts-&#10;überschrift">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1905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152400" y="2286000"/>
            <a:ext cx="8833104" cy="304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2" name="Rectangle 11"/>
          <p:cNvSpPr>
            <a:spLocks noChangeArrowheads="1"/>
          </p:cNvSpPr>
          <p:nvPr/>
        </p:nvSpPr>
        <p:spPr bwMode="auto">
          <a:xfrm>
            <a:off x="155448" y="142352"/>
            <a:ext cx="8833104" cy="2139696"/>
          </a:xfrm>
          <a:prstGeom prst="rect">
            <a:avLst/>
          </a:prstGeom>
          <a:solidFill>
            <a:schemeClr val="accent2"/>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1368426" y="2743200"/>
            <a:ext cx="6480174" cy="1673225"/>
          </a:xfrm>
        </p:spPr>
        <p:txBody>
          <a:bodyPr anchor="t"/>
          <a:lstStyle>
            <a:lvl1pPr marL="0" indent="0" algn="ctr">
              <a:buNone/>
              <a:defRPr sz="1600" b="1" cap="all" spc="25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de-DE" smtClean="0"/>
              <a:t>Textmasterformat bearbeiten</a:t>
            </a:r>
          </a:p>
        </p:txBody>
      </p:sp>
      <p:sp>
        <p:nvSpPr>
          <p:cNvPr id="13" name="Rectangle 12"/>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Rectangle 13"/>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5" name="Footer Placeholder 4"/>
          <p:cNvSpPr>
            <a:spLocks noGrp="1"/>
          </p:cNvSpPr>
          <p:nvPr>
            <p:ph type="ftr" sz="quarter" idx="11"/>
          </p:nvPr>
        </p:nvSpPr>
        <p:spPr/>
        <p:txBody>
          <a:bodyPr/>
          <a:lstStyle/>
          <a:p>
            <a:endParaRPr lang="en-US"/>
          </a:p>
        </p:txBody>
      </p:sp>
      <p:sp>
        <p:nvSpPr>
          <p:cNvPr id="4" name="Date Placeholder 3"/>
          <p:cNvSpPr>
            <a:spLocks noGrp="1"/>
          </p:cNvSpPr>
          <p:nvPr>
            <p:ph type="dt" sz="half" idx="10"/>
          </p:nvPr>
        </p:nvSpPr>
        <p:spPr/>
        <p:txBody>
          <a:bodyPr/>
          <a:lstStyle/>
          <a:p>
            <a:fld id="{EE625E72-7062-4D8E-BA99-F07B9DD1F028}" type="datetimeFigureOut">
              <a:rPr lang="en-US" smtClean="0"/>
              <a:pPr/>
              <a:t>8/11/2013</a:t>
            </a:fld>
            <a:endParaRPr lang="en-US"/>
          </a:p>
        </p:txBody>
      </p:sp>
      <p:sp>
        <p:nvSpPr>
          <p:cNvPr id="8" name="Straight Connector 7"/>
          <p:cNvSpPr>
            <a:spLocks noChangeShapeType="1"/>
          </p:cNvSpPr>
          <p:nvPr/>
        </p:nvSpPr>
        <p:spPr bwMode="auto">
          <a:xfrm>
            <a:off x="152400" y="2438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Oval 9"/>
          <p:cNvSpPr/>
          <p:nvPr/>
        </p:nvSpPr>
        <p:spPr>
          <a:xfrm>
            <a:off x="4267200" y="2115312"/>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4361688" y="2209800"/>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6" name="Slide Number Placeholder 5"/>
          <p:cNvSpPr>
            <a:spLocks noGrp="1"/>
          </p:cNvSpPr>
          <p:nvPr>
            <p:ph type="sldNum" sz="quarter" idx="12"/>
          </p:nvPr>
        </p:nvSpPr>
        <p:spPr>
          <a:xfrm>
            <a:off x="4343400" y="2199450"/>
            <a:ext cx="457200" cy="441325"/>
          </a:xfrm>
        </p:spPr>
        <p:txBody>
          <a:bodyPr/>
          <a:lstStyle>
            <a:lvl1pPr>
              <a:defRPr>
                <a:solidFill>
                  <a:schemeClr val="accent3">
                    <a:shade val="75000"/>
                  </a:schemeClr>
                </a:solidFill>
              </a:defRPr>
            </a:lvl1pPr>
          </a:lstStyle>
          <a:p>
            <a:fld id="{BE924555-EAFD-4B2F-96F4-A60706EF2138}" type="slidenum">
              <a:rPr lang="en-US" smtClean="0"/>
              <a:pPr/>
              <a:t>‹Nr.›</a:t>
            </a:fld>
            <a:endParaRPr lang="en-US"/>
          </a:p>
        </p:txBody>
      </p:sp>
      <p:sp>
        <p:nvSpPr>
          <p:cNvPr id="2" name="Title 1"/>
          <p:cNvSpPr>
            <a:spLocks noGrp="1"/>
          </p:cNvSpPr>
          <p:nvPr>
            <p:ph type="title"/>
          </p:nvPr>
        </p:nvSpPr>
        <p:spPr>
          <a:xfrm>
            <a:off x="722313" y="533400"/>
            <a:ext cx="7772400" cy="1524000"/>
          </a:xfrm>
        </p:spPr>
        <p:txBody>
          <a:bodyPr anchor="b"/>
          <a:lstStyle>
            <a:lvl1pPr algn="ctr">
              <a:buNone/>
              <a:defRPr sz="4200" b="0" cap="none" baseline="0">
                <a:solidFill>
                  <a:srgbClr val="FFFFFF"/>
                </a:solidFill>
              </a:defRPr>
            </a:lvl1pPr>
          </a:lstStyle>
          <a:p>
            <a:r>
              <a:rPr kumimoji="0" lang="de-DE" smtClean="0"/>
              <a:t>Titelmasterformat durch Klicken bearbeiten</a:t>
            </a:r>
            <a:endParaRPr kumimoji="0"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le 1"/>
          <p:cNvSpPr>
            <a:spLocks noGrp="1"/>
          </p:cNvSpPr>
          <p:nvPr>
            <p:ph type="title"/>
          </p:nvPr>
        </p:nvSpPr>
        <p:spPr>
          <a:xfrm>
            <a:off x="301752" y="228600"/>
            <a:ext cx="8534400" cy="758952"/>
          </a:xfrm>
        </p:spPr>
        <p:txBody>
          <a:bodyPr/>
          <a:lstStyle/>
          <a:p>
            <a:r>
              <a:rPr kumimoji="0" lang="de-DE" smtClean="0"/>
              <a:t>Titelmasterformat durch Klicken bearbeiten</a:t>
            </a:r>
            <a:endParaRPr kumimoji="0" lang="en-US"/>
          </a:p>
        </p:txBody>
      </p:sp>
      <p:sp>
        <p:nvSpPr>
          <p:cNvPr id="5" name="Date Placeholder 4"/>
          <p:cNvSpPr>
            <a:spLocks noGrp="1"/>
          </p:cNvSpPr>
          <p:nvPr>
            <p:ph type="dt" sz="half" idx="10"/>
          </p:nvPr>
        </p:nvSpPr>
        <p:spPr>
          <a:xfrm>
            <a:off x="5791200" y="6409944"/>
            <a:ext cx="3044952" cy="365760"/>
          </a:xfrm>
        </p:spPr>
        <p:txBody>
          <a:bodyPr/>
          <a:lstStyle/>
          <a:p>
            <a:fld id="{EE625E72-7062-4D8E-BA99-F07B9DD1F028}" type="datetimeFigureOut">
              <a:rPr lang="en-US" smtClean="0"/>
              <a:pPr/>
              <a:t>8/11/2013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E924555-EAFD-4B2F-96F4-A60706EF2138}" type="slidenum">
              <a:rPr lang="en-US" smtClean="0"/>
              <a:pPr/>
              <a:t>‹Nr.›</a:t>
            </a:fld>
            <a:endParaRPr lang="en-US"/>
          </a:p>
        </p:txBody>
      </p:sp>
      <p:sp>
        <p:nvSpPr>
          <p:cNvPr id="8" name="Straight Connector 7"/>
          <p:cNvSpPr>
            <a:spLocks noChangeShapeType="1"/>
          </p:cNvSpPr>
          <p:nvPr/>
        </p:nvSpPr>
        <p:spPr bwMode="auto">
          <a:xfrm flipV="1">
            <a:off x="4563080" y="1575652"/>
            <a:ext cx="8921" cy="4819557"/>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0" name="Content Placeholder 9"/>
          <p:cNvSpPr>
            <a:spLocks noGrp="1"/>
          </p:cNvSpPr>
          <p:nvPr>
            <p:ph sz="half" idx="1"/>
          </p:nvPr>
        </p:nvSpPr>
        <p:spPr>
          <a:xfrm>
            <a:off x="301752" y="1371600"/>
            <a:ext cx="4038600" cy="4681728"/>
          </a:xfrm>
        </p:spPr>
        <p:txBody>
          <a:bodyPr/>
          <a:lstStyle>
            <a:lvl1pPr>
              <a:defRPr sz="2500"/>
            </a:lvl1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2" name="Content Placeholder 11"/>
          <p:cNvSpPr>
            <a:spLocks noGrp="1"/>
          </p:cNvSpPr>
          <p:nvPr>
            <p:ph sz="half" idx="2"/>
          </p:nvPr>
        </p:nvSpPr>
        <p:spPr>
          <a:xfrm>
            <a:off x="4800600" y="1371600"/>
            <a:ext cx="4038600" cy="4681728"/>
          </a:xfrm>
        </p:spPr>
        <p:txBody>
          <a:bodyPr/>
          <a:lstStyle>
            <a:lvl1pPr>
              <a:defRPr sz="2500"/>
            </a:lvl1p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Vergleich">
    <p:spTree>
      <p:nvGrpSpPr>
        <p:cNvPr id="1" name=""/>
        <p:cNvGrpSpPr/>
        <p:nvPr/>
      </p:nvGrpSpPr>
      <p:grpSpPr>
        <a:xfrm>
          <a:off x="0" y="0"/>
          <a:ext cx="0" cy="0"/>
          <a:chOff x="0" y="0"/>
          <a:chExt cx="0" cy="0"/>
        </a:xfrm>
      </p:grpSpPr>
      <p:sp>
        <p:nvSpPr>
          <p:cNvPr id="10" name="Straight Connector 9"/>
          <p:cNvSpPr>
            <a:spLocks noChangeShapeType="1"/>
          </p:cNvSpPr>
          <p:nvPr/>
        </p:nvSpPr>
        <p:spPr bwMode="auto">
          <a:xfrm flipV="1">
            <a:off x="4572000" y="2200275"/>
            <a:ext cx="0" cy="4187952"/>
          </a:xfrm>
          <a:prstGeom prst="line">
            <a:avLst/>
          </a:prstGeom>
          <a:noFill/>
          <a:ln w="9525" cap="flat" cmpd="sng" algn="ctr">
            <a:solidFill>
              <a:schemeClr val="tx2"/>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Rectangle 19"/>
          <p:cNvSpPr>
            <a:spLocks noChangeArrowheads="1"/>
          </p:cNvSpPr>
          <p:nvPr/>
        </p:nvSpPr>
        <p:spPr bwMode="white">
          <a:xfrm>
            <a:off x="0" y="0"/>
            <a:ext cx="9144000" cy="14478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1" name="Rectangle 20"/>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22" name="Rectangle 21"/>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1" name="Rectangle 10"/>
          <p:cNvSpPr/>
          <p:nvPr/>
        </p:nvSpPr>
        <p:spPr>
          <a:xfrm>
            <a:off x="152400" y="1371600"/>
            <a:ext cx="8833104" cy="914400"/>
          </a:xfrm>
          <a:prstGeom prst="rect">
            <a:avLst/>
          </a:prstGeom>
          <a:solidFill>
            <a:schemeClr val="accent2"/>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Rectangle 12"/>
          <p:cNvSpPr>
            <a:spLocks noChangeArrowheads="1"/>
          </p:cNvSpPr>
          <p:nvPr/>
        </p:nvSpPr>
        <p:spPr bwMode="auto">
          <a:xfrm>
            <a:off x="145923" y="6391656"/>
            <a:ext cx="8833104" cy="310896"/>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3" name="Text Placeholder 2"/>
          <p:cNvSpPr>
            <a:spLocks noGrp="1"/>
          </p:cNvSpPr>
          <p:nvPr>
            <p:ph type="body" idx="1"/>
          </p:nvPr>
        </p:nvSpPr>
        <p:spPr>
          <a:xfrm>
            <a:off x="301752" y="1524000"/>
            <a:ext cx="4040188" cy="732974"/>
          </a:xfrm>
          <a:noFill/>
          <a:ln w="15875" cap="rnd" cmpd="sng" algn="ctr">
            <a:noFill/>
            <a:prstDash val="solid"/>
          </a:ln>
        </p:spPr>
        <p:style>
          <a:lnRef idx="3">
            <a:schemeClr val="lt1"/>
          </a:lnRef>
          <a:fillRef idx="1">
            <a:schemeClr val="accent1"/>
          </a:fillRef>
          <a:effectRef idx="1">
            <a:schemeClr val="accent1"/>
          </a:effectRef>
          <a:fontRef idx="minor">
            <a:schemeClr val="lt1"/>
          </a:fontRef>
        </p:style>
        <p:txBody>
          <a:bodyPr anchor="ctr">
            <a:noAutofit/>
          </a:bodyPr>
          <a:lstStyle>
            <a:lvl1pPr marL="0" indent="0">
              <a:buNone/>
              <a:defRPr lang="en-US" sz="2200" b="1" dirty="0" smtClean="0">
                <a:solidFill>
                  <a:srgbClr val="FFFFFF"/>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4" name="Text Placeholder 3"/>
          <p:cNvSpPr>
            <a:spLocks noGrp="1"/>
          </p:cNvSpPr>
          <p:nvPr>
            <p:ph type="body" sz="half" idx="3"/>
          </p:nvPr>
        </p:nvSpPr>
        <p:spPr>
          <a:xfrm>
            <a:off x="4791330" y="1524000"/>
            <a:ext cx="4041775" cy="731520"/>
          </a:xfrm>
          <a:noFill/>
          <a:ln w="15875" cap="rnd" cmpd="sng" algn="ctr">
            <a:noFill/>
            <a:prstDash val="solid"/>
          </a:ln>
        </p:spPr>
        <p:style>
          <a:lnRef idx="3">
            <a:schemeClr val="lt1"/>
          </a:lnRef>
          <a:fillRef idx="1">
            <a:schemeClr val="accent2"/>
          </a:fillRef>
          <a:effectRef idx="1">
            <a:schemeClr val="accent2"/>
          </a:effectRef>
          <a:fontRef idx="minor">
            <a:schemeClr val="lt1"/>
          </a:fontRef>
        </p:style>
        <p:txBody>
          <a:bodyPr anchor="ctr">
            <a:noAutofit/>
          </a:bodyPr>
          <a:lstStyle>
            <a:lvl1pPr marL="0" indent="0">
              <a:buNone/>
              <a:defRPr sz="2200" b="1"/>
            </a:lvl1pPr>
            <a:lvl2pPr>
              <a:buNone/>
              <a:defRPr sz="2000" b="1"/>
            </a:lvl2pPr>
            <a:lvl3pPr>
              <a:buNone/>
              <a:defRPr sz="1800" b="1"/>
            </a:lvl3pPr>
            <a:lvl4pPr>
              <a:buNone/>
              <a:defRPr sz="1600" b="1"/>
            </a:lvl4pPr>
            <a:lvl5pPr>
              <a:buNone/>
              <a:defRPr sz="1600" b="1"/>
            </a:lvl5pPr>
          </a:lstStyle>
          <a:p>
            <a:pPr lvl="0" eaLnBrk="1" latinLnBrk="0" hangingPunct="1"/>
            <a:r>
              <a:rPr kumimoji="0" lang="de-DE" smtClean="0"/>
              <a:t>Textmasterformat bearbeiten</a:t>
            </a:r>
          </a:p>
        </p:txBody>
      </p:sp>
      <p:sp>
        <p:nvSpPr>
          <p:cNvPr id="7" name="Date Placeholder 6"/>
          <p:cNvSpPr>
            <a:spLocks noGrp="1"/>
          </p:cNvSpPr>
          <p:nvPr>
            <p:ph type="dt" sz="half" idx="10"/>
          </p:nvPr>
        </p:nvSpPr>
        <p:spPr/>
        <p:txBody>
          <a:bodyPr/>
          <a:lstStyle/>
          <a:p>
            <a:fld id="{EE625E72-7062-4D8E-BA99-F07B9DD1F028}" type="datetimeFigureOut">
              <a:rPr lang="en-US" smtClean="0"/>
              <a:pPr/>
              <a:t>8/11/2013</a:t>
            </a:fld>
            <a:endParaRPr lang="en-US"/>
          </a:p>
        </p:txBody>
      </p:sp>
      <p:sp>
        <p:nvSpPr>
          <p:cNvPr id="8" name="Footer Placeholder 7"/>
          <p:cNvSpPr>
            <a:spLocks noGrp="1"/>
          </p:cNvSpPr>
          <p:nvPr>
            <p:ph type="ftr" sz="quarter" idx="11"/>
          </p:nvPr>
        </p:nvSpPr>
        <p:spPr>
          <a:xfrm>
            <a:off x="304800" y="6409944"/>
            <a:ext cx="3581400" cy="365760"/>
          </a:xfrm>
        </p:spPr>
        <p:txBody>
          <a:bodyPr/>
          <a:lstStyle/>
          <a:p>
            <a:endParaRPr lang="en-US"/>
          </a:p>
        </p:txBody>
      </p:sp>
      <p:sp>
        <p:nvSpPr>
          <p:cNvPr id="15" name="Straight Connector 14"/>
          <p:cNvSpPr>
            <a:spLocks noChangeShapeType="1"/>
          </p:cNvSpPr>
          <p:nvPr/>
        </p:nvSpPr>
        <p:spPr bwMode="auto">
          <a:xfrm>
            <a:off x="152400" y="128016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4" name="Content Placeholder 23"/>
          <p:cNvSpPr>
            <a:spLocks noGrp="1"/>
          </p:cNvSpPr>
          <p:nvPr>
            <p:ph sz="quarter" idx="2"/>
          </p:nvPr>
        </p:nvSpPr>
        <p:spPr>
          <a:xfrm>
            <a:off x="301752" y="2471383"/>
            <a:ext cx="4041648" cy="3818404"/>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26" name="Content Placeholder 25"/>
          <p:cNvSpPr>
            <a:spLocks noGrp="1"/>
          </p:cNvSpPr>
          <p:nvPr>
            <p:ph sz="quarter" idx="4"/>
          </p:nvPr>
        </p:nvSpPr>
        <p:spPr>
          <a:xfrm>
            <a:off x="4800600" y="2471383"/>
            <a:ext cx="4038600" cy="3822192"/>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25" name="Oval 24"/>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7" name="Oval 26"/>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lide Number Placeholder 8"/>
          <p:cNvSpPr>
            <a:spLocks noGrp="1"/>
          </p:cNvSpPr>
          <p:nvPr>
            <p:ph type="sldNum" sz="quarter" idx="12"/>
          </p:nvPr>
        </p:nvSpPr>
        <p:spPr>
          <a:xfrm>
            <a:off x="4343400" y="1042416"/>
            <a:ext cx="457200" cy="441325"/>
          </a:xfrm>
        </p:spPr>
        <p:txBody>
          <a:bodyPr/>
          <a:lstStyle>
            <a:lvl1pPr algn="ctr">
              <a:defRPr/>
            </a:lvl1pPr>
          </a:lstStyle>
          <a:p>
            <a:fld id="{BE924555-EAFD-4B2F-96F4-A60706EF2138}" type="slidenum">
              <a:rPr lang="en-US" smtClean="0"/>
              <a:pPr/>
              <a:t>‹Nr.›</a:t>
            </a:fld>
            <a:endParaRPr lang="en-US"/>
          </a:p>
        </p:txBody>
      </p:sp>
      <p:sp>
        <p:nvSpPr>
          <p:cNvPr id="23" name="Title 22"/>
          <p:cNvSpPr>
            <a:spLocks noGrp="1"/>
          </p:cNvSpPr>
          <p:nvPr>
            <p:ph type="title"/>
          </p:nvPr>
        </p:nvSpPr>
        <p:spPr/>
        <p:txBody>
          <a:bodyPr rtlCol="0" anchor="b" anchorCtr="0"/>
          <a:lstStyle/>
          <a:p>
            <a:r>
              <a:rPr kumimoji="0" lang="de-DE" smtClean="0"/>
              <a:t>Titelmasterformat durch Klicken bearbeiten</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de-DE" smtClean="0"/>
              <a:t>Titelmasterformat durch Klicken bearbeiten</a:t>
            </a:r>
            <a:endParaRPr kumimoji="0" lang="en-US"/>
          </a:p>
        </p:txBody>
      </p:sp>
      <p:sp>
        <p:nvSpPr>
          <p:cNvPr id="3" name="Date Placeholder 2"/>
          <p:cNvSpPr>
            <a:spLocks noGrp="1"/>
          </p:cNvSpPr>
          <p:nvPr>
            <p:ph type="dt" sz="half" idx="10"/>
          </p:nvPr>
        </p:nvSpPr>
        <p:spPr/>
        <p:txBody>
          <a:bodyPr/>
          <a:lstStyle/>
          <a:p>
            <a:fld id="{EE625E72-7062-4D8E-BA99-F07B9DD1F028}" type="datetimeFigureOut">
              <a:rPr lang="en-US" smtClean="0"/>
              <a:pPr/>
              <a:t>8/11/2013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4343400" y="1036020"/>
            <a:ext cx="457200" cy="441325"/>
          </a:xfrm>
        </p:spPr>
        <p:txBody>
          <a:bodyPr/>
          <a:lstStyle/>
          <a:p>
            <a:fld id="{BE924555-EAFD-4B2F-96F4-A60706EF2138}" type="slidenum">
              <a:rPr lang="en-US" smtClean="0"/>
              <a:pPr/>
              <a:t>‹Nr.›</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Leer">
    <p:spTree>
      <p:nvGrpSpPr>
        <p:cNvPr id="1" name=""/>
        <p:cNvGrpSpPr/>
        <p:nvPr/>
      </p:nvGrpSpPr>
      <p:grpSpPr>
        <a:xfrm>
          <a:off x="0" y="0"/>
          <a:ext cx="0" cy="0"/>
          <a:chOff x="0" y="0"/>
          <a:chExt cx="0" cy="0"/>
        </a:xfrm>
      </p:grpSpPr>
      <p:sp>
        <p:nvSpPr>
          <p:cNvPr id="7" name="Rectangle 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a:spLocks noChangeArrowheads="1"/>
          </p:cNvSpPr>
          <p:nvPr/>
        </p:nvSpPr>
        <p:spPr bwMode="white">
          <a:xfrm>
            <a:off x="0" y="0"/>
            <a:ext cx="9144000" cy="155448"/>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0" name="Rectangle 9"/>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Rectangle 4"/>
          <p:cNvSpPr>
            <a:spLocks noChangeArrowheads="1"/>
          </p:cNvSpPr>
          <p:nvPr/>
        </p:nvSpPr>
        <p:spPr bwMode="auto">
          <a:xfrm>
            <a:off x="146304" y="6391656"/>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6" name="Rectangle 5"/>
          <p:cNvSpPr>
            <a:spLocks noChangeArrowheads="1"/>
          </p:cNvSpPr>
          <p:nvPr/>
        </p:nvSpPr>
        <p:spPr bwMode="auto">
          <a:xfrm>
            <a:off x="152400" y="158496"/>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 name="Date Placeholder 1"/>
          <p:cNvSpPr>
            <a:spLocks noGrp="1"/>
          </p:cNvSpPr>
          <p:nvPr>
            <p:ph type="dt" sz="half" idx="10"/>
          </p:nvPr>
        </p:nvSpPr>
        <p:spPr/>
        <p:txBody>
          <a:bodyPr/>
          <a:lstStyle/>
          <a:p>
            <a:fld id="{EE625E72-7062-4D8E-BA99-F07B9DD1F028}" type="datetimeFigureOut">
              <a:rPr lang="en-US" smtClean="0"/>
              <a:pPr/>
              <a:t>8/11/2013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4267200" y="6324600"/>
            <a:ext cx="609600" cy="441324"/>
          </a:xfrm>
        </p:spPr>
        <p:txBody>
          <a:bodyPr/>
          <a:lstStyle>
            <a:lvl1pPr>
              <a:defRPr>
                <a:solidFill>
                  <a:srgbClr val="FFFFFF"/>
                </a:solidFill>
              </a:defRPr>
            </a:lvl1pPr>
          </a:lstStyle>
          <a:p>
            <a:fld id="{BE924555-EAFD-4B2F-96F4-A60706EF2138}" type="slidenum">
              <a:rPr lang="en-US" smtClean="0"/>
              <a:pPr/>
              <a:t>‹Nr.›</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Inhalt mit Überschrift">
    <p:spTree>
      <p:nvGrpSpPr>
        <p:cNvPr id="1" name=""/>
        <p:cNvGrpSpPr/>
        <p:nvPr/>
      </p:nvGrpSpPr>
      <p:grpSpPr>
        <a:xfrm>
          <a:off x="0" y="0"/>
          <a:ext cx="0" cy="0"/>
          <a:chOff x="0" y="0"/>
          <a:chExt cx="0" cy="0"/>
        </a:xfrm>
      </p:grpSpPr>
      <p:sp>
        <p:nvSpPr>
          <p:cNvPr id="19" name="Rectangle 18"/>
          <p:cNvSpPr>
            <a:spLocks noChangeArrowheads="1"/>
          </p:cNvSpPr>
          <p:nvPr/>
        </p:nvSpPr>
        <p:spPr bwMode="auto">
          <a:xfrm>
            <a:off x="152400" y="152400"/>
            <a:ext cx="8833104" cy="304800"/>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5" name="Rectangle 14"/>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18872"/>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3" name="Rectangle 12"/>
          <p:cNvSpPr/>
          <p:nvPr/>
        </p:nvSpPr>
        <p:spPr>
          <a:xfrm>
            <a:off x="152400" y="609600"/>
            <a:ext cx="2743200" cy="5867400"/>
          </a:xfrm>
          <a:prstGeom prst="rect">
            <a:avLst/>
          </a:prstGeom>
          <a:solidFill>
            <a:schemeClr val="accent2"/>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 name="Title 1"/>
          <p:cNvSpPr>
            <a:spLocks noGrp="1"/>
          </p:cNvSpPr>
          <p:nvPr>
            <p:ph type="title"/>
          </p:nvPr>
        </p:nvSpPr>
        <p:spPr>
          <a:xfrm>
            <a:off x="381000" y="914400"/>
            <a:ext cx="2362200" cy="990600"/>
          </a:xfrm>
        </p:spPr>
        <p:txBody>
          <a:bodyPr anchor="b">
            <a:noAutofit/>
          </a:bodyPr>
          <a:lstStyle>
            <a:lvl1pPr algn="l">
              <a:buNone/>
              <a:defRPr sz="2200" b="1">
                <a:solidFill>
                  <a:srgbClr val="FFFFFF"/>
                </a:solidFill>
              </a:defRPr>
            </a:lvl1pPr>
          </a:lstStyle>
          <a:p>
            <a:r>
              <a:rPr kumimoji="0" lang="de-DE" smtClean="0"/>
              <a:t>Titelmasterformat durch Klicken bearbeiten</a:t>
            </a:r>
            <a:endParaRPr kumimoji="0" lang="en-US"/>
          </a:p>
        </p:txBody>
      </p:sp>
      <p:sp>
        <p:nvSpPr>
          <p:cNvPr id="3" name="Text Placeholder 2"/>
          <p:cNvSpPr>
            <a:spLocks noGrp="1"/>
          </p:cNvSpPr>
          <p:nvPr>
            <p:ph type="body" idx="2"/>
          </p:nvPr>
        </p:nvSpPr>
        <p:spPr>
          <a:xfrm>
            <a:off x="381000" y="1981200"/>
            <a:ext cx="2362200" cy="4144963"/>
          </a:xfrm>
        </p:spPr>
        <p:txBody>
          <a:bodyPr/>
          <a:lstStyle>
            <a:lvl1pPr marL="0" indent="0">
              <a:spcAft>
                <a:spcPts val="1000"/>
              </a:spcAft>
              <a:buNone/>
              <a:defRPr sz="1600">
                <a:solidFill>
                  <a:srgbClr val="FFFFFF"/>
                </a:solidFill>
              </a:defRPr>
            </a:lvl1pPr>
            <a:lvl2pPr>
              <a:buNone/>
              <a:defRPr sz="1200"/>
            </a:lvl2pPr>
            <a:lvl3pPr>
              <a:buNone/>
              <a:defRPr sz="1000"/>
            </a:lvl3pPr>
            <a:lvl4pPr>
              <a:buNone/>
              <a:defRPr sz="900"/>
            </a:lvl4pPr>
            <a:lvl5pPr>
              <a:buNone/>
              <a:defRPr sz="900"/>
            </a:lvl5pPr>
          </a:lstStyle>
          <a:p>
            <a:pPr lvl="0" eaLnBrk="1" latinLnBrk="0" hangingPunct="1"/>
            <a:r>
              <a:rPr kumimoji="0" lang="de-DE" smtClean="0"/>
              <a:t>Textmasterformat bearbeiten</a:t>
            </a:r>
          </a:p>
        </p:txBody>
      </p:sp>
      <p:sp>
        <p:nvSpPr>
          <p:cNvPr id="8" name="Rectangle 7"/>
          <p:cNvSpPr>
            <a:spLocks noChangeArrowheads="1"/>
          </p:cNvSpPr>
          <p:nvPr/>
        </p:nvSpPr>
        <p:spPr bwMode="auto">
          <a:xfrm>
            <a:off x="152400" y="152400"/>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9" name="Straight Connector 8"/>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20" name="Content Placeholder 19"/>
          <p:cNvSpPr>
            <a:spLocks noGrp="1"/>
          </p:cNvSpPr>
          <p:nvPr>
            <p:ph sz="quarter" idx="1"/>
          </p:nvPr>
        </p:nvSpPr>
        <p:spPr>
          <a:xfrm>
            <a:off x="3124200" y="685800"/>
            <a:ext cx="5638800" cy="5410200"/>
          </a:xfrm>
        </p:spPr>
        <p:txBody>
          <a:bodyPr/>
          <a:lstStyle/>
          <a:p>
            <a:pPr lvl="0" eaLnBrk="1" latinLnBrk="0" hangingPunct="1"/>
            <a:r>
              <a:rPr lang="de-DE" smtClean="0"/>
              <a:t>Textmasterformat bearbeiten</a:t>
            </a:r>
          </a:p>
          <a:p>
            <a:pPr lvl="1" eaLnBrk="1" latinLnBrk="0" hangingPunct="1"/>
            <a:r>
              <a:rPr lang="de-DE" smtClean="0"/>
              <a:t>Zweite Ebene</a:t>
            </a:r>
          </a:p>
          <a:p>
            <a:pPr lvl="2" eaLnBrk="1" latinLnBrk="0" hangingPunct="1"/>
            <a:r>
              <a:rPr lang="de-DE" smtClean="0"/>
              <a:t>Dritte Ebene</a:t>
            </a:r>
          </a:p>
          <a:p>
            <a:pPr lvl="3" eaLnBrk="1" latinLnBrk="0" hangingPunct="1"/>
            <a:r>
              <a:rPr lang="de-DE" smtClean="0"/>
              <a:t>Vierte Ebene</a:t>
            </a:r>
          </a:p>
          <a:p>
            <a:pPr lvl="4" eaLnBrk="1" latinLnBrk="0" hangingPunct="1"/>
            <a:r>
              <a:rPr lang="de-DE" smtClean="0"/>
              <a:t>Fünfte Ebene</a:t>
            </a:r>
            <a:endParaRPr kumimoji="0" lang="en-US"/>
          </a:p>
        </p:txBody>
      </p:sp>
      <p:sp>
        <p:nvSpPr>
          <p:cNvPr id="10" name="Oval 9"/>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1" name="Oval 10"/>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lvl1pPr>
              <a:defRPr>
                <a:solidFill>
                  <a:schemeClr val="accent3">
                    <a:shade val="75000"/>
                  </a:schemeClr>
                </a:solidFill>
              </a:defRPr>
            </a:lvl1pPr>
          </a:lstStyle>
          <a:p>
            <a:fld id="{BE924555-EAFD-4B2F-96F4-A60706EF2138}" type="slidenum">
              <a:rPr lang="en-US" smtClean="0"/>
              <a:pPr/>
              <a:t>‹Nr.›</a:t>
            </a:fld>
            <a:endParaRPr lang="en-US"/>
          </a:p>
        </p:txBody>
      </p:sp>
      <p:sp>
        <p:nvSpPr>
          <p:cNvPr id="21" name="Rectangle 20"/>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p:txBody>
          <a:bodyPr/>
          <a:lstStyle/>
          <a:p>
            <a:fld id="{EE625E72-7062-4D8E-BA99-F07B9DD1F028}" type="datetimeFigureOut">
              <a:rPr lang="en-US" smtClean="0"/>
              <a:pPr/>
              <a:t>8/11/2013</a:t>
            </a:fld>
            <a:endParaRPr lang="en-US"/>
          </a:p>
        </p:txBody>
      </p:sp>
      <p:sp>
        <p:nvSpPr>
          <p:cNvPr id="6" name="Footer Placeholder 5"/>
          <p:cNvSpPr>
            <a:spLocks noGrp="1"/>
          </p:cNvSpPr>
          <p:nvPr>
            <p:ph type="ftr" sz="quarter" idx="11"/>
          </p:nvPr>
        </p:nvSpPr>
        <p:spPr>
          <a:xfrm>
            <a:off x="301752" y="6410848"/>
            <a:ext cx="3383280" cy="365760"/>
          </a:xfrm>
        </p:spPr>
        <p:txBody>
          <a:bodyPr/>
          <a:lstStyle/>
          <a:p>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Bild mit Überschrift">
    <p:spTree>
      <p:nvGrpSpPr>
        <p:cNvPr id="1" name=""/>
        <p:cNvGrpSpPr/>
        <p:nvPr/>
      </p:nvGrpSpPr>
      <p:grpSpPr>
        <a:xfrm>
          <a:off x="0" y="0"/>
          <a:ext cx="0" cy="0"/>
          <a:chOff x="0" y="0"/>
          <a:chExt cx="0" cy="0"/>
        </a:xfrm>
      </p:grpSpPr>
      <p:sp>
        <p:nvSpPr>
          <p:cNvPr id="21" name="Straight Connector 20"/>
          <p:cNvSpPr>
            <a:spLocks noChangeShapeType="1"/>
          </p:cNvSpPr>
          <p:nvPr/>
        </p:nvSpPr>
        <p:spPr bwMode="auto">
          <a:xfrm>
            <a:off x="152400" y="533400"/>
            <a:ext cx="8833104" cy="0"/>
          </a:xfrm>
          <a:prstGeom prst="line">
            <a:avLst/>
          </a:prstGeom>
          <a:noFill/>
          <a:ln w="11430"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7" name="Rectangle 16"/>
          <p:cNvSpPr>
            <a:spLocks noChangeArrowheads="1"/>
          </p:cNvSpPr>
          <p:nvPr/>
        </p:nvSpPr>
        <p:spPr bwMode="white">
          <a:xfrm>
            <a:off x="0" y="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20" name="Rectangle 19"/>
          <p:cNvSpPr>
            <a:spLocks noChangeArrowheads="1"/>
          </p:cNvSpPr>
          <p:nvPr/>
        </p:nvSpPr>
        <p:spPr bwMode="auto">
          <a:xfrm>
            <a:off x="152400" y="152400"/>
            <a:ext cx="8833104" cy="301752"/>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8" name="Rectangle 7"/>
          <p:cNvSpPr/>
          <p:nvPr/>
        </p:nvSpPr>
        <p:spPr>
          <a:xfrm>
            <a:off x="152400" y="609600"/>
            <a:ext cx="2743200" cy="5867400"/>
          </a:xfrm>
          <a:prstGeom prst="rect">
            <a:avLst/>
          </a:prstGeom>
          <a:solidFill>
            <a:schemeClr val="accent2"/>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Rectangle 14"/>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2" name="Oval 11"/>
          <p:cNvSpPr/>
          <p:nvPr/>
        </p:nvSpPr>
        <p:spPr>
          <a:xfrm>
            <a:off x="1295400" y="228600"/>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3" name="Oval 12"/>
          <p:cNvSpPr/>
          <p:nvPr/>
        </p:nvSpPr>
        <p:spPr>
          <a:xfrm>
            <a:off x="1389888" y="323088"/>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7" name="Slide Number Placeholder 6"/>
          <p:cNvSpPr>
            <a:spLocks noGrp="1"/>
          </p:cNvSpPr>
          <p:nvPr>
            <p:ph type="sldNum" sz="quarter" idx="12"/>
          </p:nvPr>
        </p:nvSpPr>
        <p:spPr>
          <a:xfrm>
            <a:off x="1371600" y="312738"/>
            <a:ext cx="457200" cy="441325"/>
          </a:xfrm>
        </p:spPr>
        <p:txBody>
          <a:bodyPr/>
          <a:lstStyle/>
          <a:p>
            <a:fld id="{BE924555-EAFD-4B2F-96F4-A60706EF2138}" type="slidenum">
              <a:rPr lang="en-US" smtClean="0"/>
              <a:pPr/>
              <a:t>‹Nr.›</a:t>
            </a:fld>
            <a:endParaRPr lang="en-US"/>
          </a:p>
        </p:txBody>
      </p:sp>
      <p:sp>
        <p:nvSpPr>
          <p:cNvPr id="2" name="Title 1"/>
          <p:cNvSpPr>
            <a:spLocks noGrp="1"/>
          </p:cNvSpPr>
          <p:nvPr>
            <p:ph type="title"/>
          </p:nvPr>
        </p:nvSpPr>
        <p:spPr>
          <a:xfrm>
            <a:off x="3000375" y="5029200"/>
            <a:ext cx="5867400" cy="1219200"/>
          </a:xfrm>
        </p:spPr>
        <p:txBody>
          <a:bodyPr anchor="t">
            <a:noAutofit/>
          </a:bodyPr>
          <a:lstStyle>
            <a:lvl1pPr algn="l">
              <a:buNone/>
              <a:defRPr sz="2400" b="1">
                <a:solidFill>
                  <a:schemeClr val="tx2"/>
                </a:solidFill>
              </a:defRPr>
            </a:lvl1pPr>
          </a:lstStyle>
          <a:p>
            <a:r>
              <a:rPr kumimoji="0" lang="de-DE" smtClean="0"/>
              <a:t>Titelmasterformat durch Klicken bearbeiten</a:t>
            </a:r>
            <a:endParaRPr kumimoji="0" lang="en-US"/>
          </a:p>
        </p:txBody>
      </p:sp>
      <p:sp>
        <p:nvSpPr>
          <p:cNvPr id="3" name="Picture Placeholder 2"/>
          <p:cNvSpPr>
            <a:spLocks noGrp="1"/>
          </p:cNvSpPr>
          <p:nvPr>
            <p:ph type="pic" idx="1"/>
          </p:nvPr>
        </p:nvSpPr>
        <p:spPr>
          <a:xfrm>
            <a:off x="3000375" y="609600"/>
            <a:ext cx="5867400" cy="4267200"/>
          </a:xfrm>
        </p:spPr>
        <p:txBody>
          <a:bodyPr/>
          <a:lstStyle>
            <a:lvl1pPr marL="0" indent="0">
              <a:buNone/>
              <a:defRPr sz="3200"/>
            </a:lvl1pPr>
          </a:lstStyle>
          <a:p>
            <a:r>
              <a:rPr kumimoji="0" lang="de-DE" smtClean="0"/>
              <a:t>Bild durch Klicken auf Symbol hinzufügen</a:t>
            </a:r>
            <a:endParaRPr kumimoji="0" lang="en-US" dirty="0"/>
          </a:p>
        </p:txBody>
      </p:sp>
      <p:sp>
        <p:nvSpPr>
          <p:cNvPr id="4" name="Text Placeholder 3"/>
          <p:cNvSpPr>
            <a:spLocks noGrp="1"/>
          </p:cNvSpPr>
          <p:nvPr>
            <p:ph type="body" sz="half" idx="2"/>
          </p:nvPr>
        </p:nvSpPr>
        <p:spPr>
          <a:xfrm>
            <a:off x="381000" y="990600"/>
            <a:ext cx="2438400" cy="5257800"/>
          </a:xfrm>
        </p:spPr>
        <p:txBody>
          <a:bodyPr/>
          <a:lstStyle>
            <a:lvl1pPr marL="0" indent="0">
              <a:spcAft>
                <a:spcPts val="1000"/>
              </a:spcAft>
              <a:buFontTx/>
              <a:buNone/>
              <a:defRPr sz="1600">
                <a:solidFill>
                  <a:srgbClr val="FFFFFF"/>
                </a:solidFill>
              </a:defRPr>
            </a:lvl1pPr>
            <a:lvl2pPr>
              <a:defRPr sz="1200"/>
            </a:lvl2pPr>
            <a:lvl3pPr>
              <a:defRPr sz="1000"/>
            </a:lvl3pPr>
            <a:lvl4pPr>
              <a:defRPr sz="900"/>
            </a:lvl4pPr>
            <a:lvl5pPr>
              <a:defRPr sz="900"/>
            </a:lvl5pPr>
          </a:lstStyle>
          <a:p>
            <a:pPr lvl="0" eaLnBrk="1" latinLnBrk="0" hangingPunct="1"/>
            <a:r>
              <a:rPr kumimoji="0" lang="de-DE" smtClean="0"/>
              <a:t>Textmasterformat bearbeiten</a:t>
            </a:r>
          </a:p>
        </p:txBody>
      </p:sp>
      <p:sp>
        <p:nvSpPr>
          <p:cNvPr id="22" name="Rectangle 21"/>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5" name="Date Placeholder 4"/>
          <p:cNvSpPr>
            <a:spLocks noGrp="1"/>
          </p:cNvSpPr>
          <p:nvPr>
            <p:ph type="dt" sz="half" idx="10"/>
          </p:nvPr>
        </p:nvSpPr>
        <p:spPr>
          <a:xfrm>
            <a:off x="5788152" y="6404984"/>
            <a:ext cx="3044952" cy="365760"/>
          </a:xfrm>
        </p:spPr>
        <p:txBody>
          <a:bodyPr/>
          <a:lstStyle/>
          <a:p>
            <a:fld id="{EE625E72-7062-4D8E-BA99-F07B9DD1F028}" type="datetimeFigureOut">
              <a:rPr lang="en-US" smtClean="0"/>
              <a:pPr/>
              <a:t>8/11/2013</a:t>
            </a:fld>
            <a:endParaRPr lang="en-US"/>
          </a:p>
        </p:txBody>
      </p:sp>
      <p:sp>
        <p:nvSpPr>
          <p:cNvPr id="6" name="Footer Placeholder 5"/>
          <p:cNvSpPr>
            <a:spLocks noGrp="1"/>
          </p:cNvSpPr>
          <p:nvPr>
            <p:ph type="ftr" sz="quarter" idx="11"/>
          </p:nvPr>
        </p:nvSpPr>
        <p:spPr>
          <a:xfrm>
            <a:off x="301752" y="6410848"/>
            <a:ext cx="3584448" cy="365760"/>
          </a:xfrm>
        </p:spPr>
        <p:txBody>
          <a:bodyPr/>
          <a:lstStyle/>
          <a:p>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17" name="Rectangle 16"/>
          <p:cNvSpPr>
            <a:spLocks noChangeArrowheads="1"/>
          </p:cNvSpPr>
          <p:nvPr/>
        </p:nvSpPr>
        <p:spPr bwMode="white">
          <a:xfrm>
            <a:off x="0" y="6705600"/>
            <a:ext cx="9144000" cy="1524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6" name="Rectangle 15"/>
          <p:cNvSpPr>
            <a:spLocks noChangeArrowheads="1"/>
          </p:cNvSpPr>
          <p:nvPr/>
        </p:nvSpPr>
        <p:spPr bwMode="white">
          <a:xfrm>
            <a:off x="0" y="0"/>
            <a:ext cx="9144000" cy="1393371"/>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8" name="Rectangle 17"/>
          <p:cNvSpPr>
            <a:spLocks noChangeArrowheads="1"/>
          </p:cNvSpPr>
          <p:nvPr/>
        </p:nvSpPr>
        <p:spPr bwMode="white">
          <a:xfrm>
            <a:off x="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9" name="Rectangle 18"/>
          <p:cNvSpPr>
            <a:spLocks noChangeArrowheads="1"/>
          </p:cNvSpPr>
          <p:nvPr/>
        </p:nvSpPr>
        <p:spPr bwMode="white">
          <a:xfrm>
            <a:off x="8991600" y="0"/>
            <a:ext cx="152400" cy="6858000"/>
          </a:xfrm>
          <a:prstGeom prst="rect">
            <a:avLst/>
          </a:prstGeom>
          <a:solidFill>
            <a:srgbClr val="FFFFFF"/>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9" name="Rectangle 8"/>
          <p:cNvSpPr>
            <a:spLocks noChangeArrowheads="1"/>
          </p:cNvSpPr>
          <p:nvPr/>
        </p:nvSpPr>
        <p:spPr bwMode="auto">
          <a:xfrm>
            <a:off x="149352" y="6388385"/>
            <a:ext cx="8833104" cy="309563"/>
          </a:xfrm>
          <a:prstGeom prst="rect">
            <a:avLst/>
          </a:prstGeom>
          <a:solidFill>
            <a:schemeClr val="accent3"/>
          </a:solidFill>
          <a:ln w="9525" cap="flat" cmpd="sng" algn="ctr">
            <a:noFill/>
            <a:prstDash val="solid"/>
            <a:miter lim="800000"/>
            <a:headEnd type="none" w="med" len="med"/>
            <a:tailEnd type="none" w="med" len="med"/>
          </a:ln>
          <a:effectLst/>
        </p:spPr>
        <p:txBody>
          <a:bodyPr vert="horz" wrap="none" lIns="91440" tIns="45720" rIns="91440" bIns="45720" anchor="ctr" compatLnSpc="1"/>
          <a:lstStyle/>
          <a:p>
            <a:endParaRPr kumimoji="0" lang="en-US"/>
          </a:p>
        </p:txBody>
      </p:sp>
      <p:sp>
        <p:nvSpPr>
          <p:cNvPr id="14" name="Date Placeholder 13"/>
          <p:cNvSpPr>
            <a:spLocks noGrp="1"/>
          </p:cNvSpPr>
          <p:nvPr>
            <p:ph type="dt" sz="half" idx="2"/>
          </p:nvPr>
        </p:nvSpPr>
        <p:spPr>
          <a:xfrm>
            <a:off x="5791200" y="6404984"/>
            <a:ext cx="3044952" cy="365760"/>
          </a:xfrm>
          <a:prstGeom prst="rect">
            <a:avLst/>
          </a:prstGeom>
        </p:spPr>
        <p:txBody>
          <a:bodyPr vert="horz"/>
          <a:lstStyle>
            <a:lvl1pPr algn="r" eaLnBrk="1" latinLnBrk="0" hangingPunct="1">
              <a:defRPr kumimoji="0" sz="1400">
                <a:solidFill>
                  <a:srgbClr val="FFFFFF"/>
                </a:solidFill>
              </a:defRPr>
            </a:lvl1pPr>
          </a:lstStyle>
          <a:p>
            <a:fld id="{EE625E72-7062-4D8E-BA99-F07B9DD1F028}" type="datetimeFigureOut">
              <a:rPr lang="en-US" smtClean="0"/>
              <a:pPr/>
              <a:t>8/11/2013</a:t>
            </a:fld>
            <a:endParaRPr lang="en-US"/>
          </a:p>
        </p:txBody>
      </p:sp>
      <p:sp>
        <p:nvSpPr>
          <p:cNvPr id="3" name="Footer Placeholder 2"/>
          <p:cNvSpPr>
            <a:spLocks noGrp="1"/>
          </p:cNvSpPr>
          <p:nvPr>
            <p:ph type="ftr" sz="quarter" idx="3"/>
          </p:nvPr>
        </p:nvSpPr>
        <p:spPr>
          <a:xfrm>
            <a:off x="304800" y="6410848"/>
            <a:ext cx="3581400" cy="365760"/>
          </a:xfrm>
          <a:prstGeom prst="rect">
            <a:avLst/>
          </a:prstGeom>
        </p:spPr>
        <p:txBody>
          <a:bodyPr vert="horz"/>
          <a:lstStyle>
            <a:lvl1pPr algn="l" eaLnBrk="1" latinLnBrk="0" hangingPunct="1">
              <a:defRPr kumimoji="0" sz="1200">
                <a:solidFill>
                  <a:srgbClr val="FFFFFF"/>
                </a:solidFill>
              </a:defRPr>
            </a:lvl1pPr>
          </a:lstStyle>
          <a:p>
            <a:endParaRPr lang="en-US"/>
          </a:p>
        </p:txBody>
      </p:sp>
      <p:sp>
        <p:nvSpPr>
          <p:cNvPr id="8" name="Rectangle 7"/>
          <p:cNvSpPr>
            <a:spLocks noChangeArrowheads="1"/>
          </p:cNvSpPr>
          <p:nvPr/>
        </p:nvSpPr>
        <p:spPr bwMode="auto">
          <a:xfrm>
            <a:off x="152400" y="155448"/>
            <a:ext cx="8833104" cy="6547104"/>
          </a:xfrm>
          <a:prstGeom prst="rect">
            <a:avLst/>
          </a:prstGeom>
          <a:noFill/>
          <a:ln w="9525" cap="flat" cmpd="sng" algn="ctr">
            <a:solidFill>
              <a:schemeClr val="accent3">
                <a:shade val="75000"/>
              </a:schemeClr>
            </a:solidFill>
            <a:prstDash val="solid"/>
            <a:miter lim="800000"/>
            <a:headEnd type="none" w="med" len="med"/>
            <a:tailEnd type="none" w="med" len="med"/>
          </a:ln>
          <a:effectLst/>
        </p:spPr>
        <p:txBody>
          <a:bodyPr vert="horz" wrap="none" lIns="91440" tIns="45720" rIns="91440" bIns="45720" anchor="ctr" compatLnSpc="1"/>
          <a:lstStyle/>
          <a:p>
            <a:endParaRPr kumimoji="0" lang="en-US" dirty="0"/>
          </a:p>
        </p:txBody>
      </p:sp>
      <p:sp>
        <p:nvSpPr>
          <p:cNvPr id="10" name="Straight Connector 9"/>
          <p:cNvSpPr>
            <a:spLocks noChangeShapeType="1"/>
          </p:cNvSpPr>
          <p:nvPr/>
        </p:nvSpPr>
        <p:spPr bwMode="auto">
          <a:xfrm>
            <a:off x="152400" y="1276743"/>
            <a:ext cx="8833104" cy="0"/>
          </a:xfrm>
          <a:prstGeom prst="line">
            <a:avLst/>
          </a:prstGeom>
          <a:noFill/>
          <a:ln w="9525" cap="flat" cmpd="sng" algn="ctr">
            <a:solidFill>
              <a:schemeClr val="accent3">
                <a:shade val="75000"/>
              </a:schemeClr>
            </a:solidFill>
            <a:prstDash val="sysDash"/>
            <a:round/>
            <a:headEnd type="none" w="med" len="med"/>
            <a:tailEnd type="none" w="med" len="med"/>
          </a:ln>
          <a:effectLst/>
        </p:spPr>
        <p:txBody>
          <a:bodyPr vert="horz" wrap="none" lIns="91440" tIns="45720" rIns="91440" bIns="45720" anchor="ctr" compatLnSpc="1"/>
          <a:lstStyle/>
          <a:p>
            <a:endParaRPr kumimoji="0" lang="en-US"/>
          </a:p>
        </p:txBody>
      </p:sp>
      <p:sp>
        <p:nvSpPr>
          <p:cNvPr id="12" name="Oval 11"/>
          <p:cNvSpPr/>
          <p:nvPr/>
        </p:nvSpPr>
        <p:spPr>
          <a:xfrm>
            <a:off x="4267200" y="956036"/>
            <a:ext cx="609600" cy="609600"/>
          </a:xfrm>
          <a:prstGeom prst="ellipse">
            <a:avLst/>
          </a:prstGeom>
          <a:solidFill>
            <a:srgbClr val="FFFFFF"/>
          </a:solidFill>
          <a:ln w="15875"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5" name="Oval 14"/>
          <p:cNvSpPr/>
          <p:nvPr/>
        </p:nvSpPr>
        <p:spPr>
          <a:xfrm>
            <a:off x="4361688" y="1050524"/>
            <a:ext cx="420624" cy="420624"/>
          </a:xfrm>
          <a:prstGeom prst="ellipse">
            <a:avLst/>
          </a:prstGeom>
          <a:solidFill>
            <a:srgbClr val="FFFFFF"/>
          </a:solidFill>
          <a:ln w="50800" cap="rnd" cmpd="dbl" algn="ctr">
            <a:solidFill>
              <a:schemeClr val="accent3">
                <a:shade val="75000"/>
              </a:schemeClr>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3" name="Slide Number Placeholder 22"/>
          <p:cNvSpPr>
            <a:spLocks noGrp="1"/>
          </p:cNvSpPr>
          <p:nvPr>
            <p:ph type="sldNum" sz="quarter" idx="4"/>
          </p:nvPr>
        </p:nvSpPr>
        <p:spPr>
          <a:xfrm>
            <a:off x="4343400" y="1040174"/>
            <a:ext cx="457200" cy="441325"/>
          </a:xfrm>
          <a:prstGeom prst="rect">
            <a:avLst/>
          </a:prstGeom>
        </p:spPr>
        <p:txBody>
          <a:bodyPr vert="horz" lIns="45720" rIns="45720" anchor="ctr">
            <a:normAutofit/>
          </a:bodyPr>
          <a:lstStyle>
            <a:lvl1pPr algn="ctr" eaLnBrk="1" latinLnBrk="0" hangingPunct="1">
              <a:defRPr kumimoji="0" sz="1600">
                <a:solidFill>
                  <a:schemeClr val="accent3">
                    <a:shade val="75000"/>
                  </a:schemeClr>
                </a:solidFill>
              </a:defRPr>
            </a:lvl1pPr>
          </a:lstStyle>
          <a:p>
            <a:fld id="{BE924555-EAFD-4B2F-96F4-A60706EF2138}" type="slidenum">
              <a:rPr lang="en-US" smtClean="0"/>
              <a:pPr/>
              <a:t>‹Nr.›</a:t>
            </a:fld>
            <a:endParaRPr lang="en-US"/>
          </a:p>
        </p:txBody>
      </p:sp>
      <p:sp>
        <p:nvSpPr>
          <p:cNvPr id="22" name="Title Placeholder 21"/>
          <p:cNvSpPr>
            <a:spLocks noGrp="1"/>
          </p:cNvSpPr>
          <p:nvPr>
            <p:ph type="title"/>
          </p:nvPr>
        </p:nvSpPr>
        <p:spPr>
          <a:xfrm>
            <a:off x="301752" y="228600"/>
            <a:ext cx="8534400" cy="758952"/>
          </a:xfrm>
          <a:prstGeom prst="rect">
            <a:avLst/>
          </a:prstGeom>
        </p:spPr>
        <p:txBody>
          <a:bodyPr vert="horz" anchor="ctr" anchorCtr="0">
            <a:normAutofit/>
          </a:bodyPr>
          <a:lstStyle/>
          <a:p>
            <a:r>
              <a:rPr kumimoji="0" lang="de-DE" smtClean="0"/>
              <a:t>Titelmasterformat durch Klicken bearbeiten</a:t>
            </a:r>
            <a:endParaRPr kumimoji="0" lang="en-US"/>
          </a:p>
        </p:txBody>
      </p:sp>
      <p:sp>
        <p:nvSpPr>
          <p:cNvPr id="13" name="Text Placeholder 12"/>
          <p:cNvSpPr>
            <a:spLocks noGrp="1"/>
          </p:cNvSpPr>
          <p:nvPr>
            <p:ph type="body" idx="1"/>
          </p:nvPr>
        </p:nvSpPr>
        <p:spPr>
          <a:xfrm>
            <a:off x="301752" y="1524000"/>
            <a:ext cx="8534400" cy="4599432"/>
          </a:xfrm>
          <a:prstGeom prst="rect">
            <a:avLst/>
          </a:prstGeom>
        </p:spPr>
        <p:txBody>
          <a:bodyPr vert="horz">
            <a:normAutofit/>
          </a:bodyPr>
          <a:lstStyle/>
          <a:p>
            <a:pPr lvl="0" eaLnBrk="1" latinLnBrk="0" hangingPunct="1"/>
            <a:r>
              <a:rPr kumimoji="0" lang="de-DE" smtClean="0"/>
              <a:t>Textmasterformat bearbeiten</a:t>
            </a:r>
          </a:p>
          <a:p>
            <a:pPr lvl="1" eaLnBrk="1" latinLnBrk="0" hangingPunct="1"/>
            <a:r>
              <a:rPr kumimoji="0" lang="de-DE" smtClean="0"/>
              <a:t>Zweite Ebene</a:t>
            </a:r>
          </a:p>
          <a:p>
            <a:pPr lvl="2" eaLnBrk="1" latinLnBrk="0" hangingPunct="1"/>
            <a:r>
              <a:rPr kumimoji="0" lang="de-DE" smtClean="0"/>
              <a:t>Dritte Ebene</a:t>
            </a:r>
          </a:p>
          <a:p>
            <a:pPr lvl="3" eaLnBrk="1" latinLnBrk="0" hangingPunct="1"/>
            <a:r>
              <a:rPr kumimoji="0" lang="de-DE" smtClean="0"/>
              <a:t>Vierte Ebene</a:t>
            </a:r>
          </a:p>
          <a:p>
            <a:pPr lvl="4" eaLnBrk="1" latinLnBrk="0" hangingPunct="1"/>
            <a:r>
              <a:rPr kumimoji="0" lang="de-DE" smtClean="0"/>
              <a:t>Fünfte Ebene</a:t>
            </a:r>
            <a:endParaRPr kumimoji="0" lang="en-US"/>
          </a:p>
        </p:txBody>
      </p:sp>
    </p:spTree>
  </p:cSld>
  <p:clrMap bg1="dk1" tx1="lt1" bg2="dk2" tx2="lt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rtl="0" eaLnBrk="1" latinLnBrk="0" hangingPunct="1">
        <a:spcBef>
          <a:spcPct val="0"/>
        </a:spcBef>
        <a:buNone/>
        <a:defRPr kumimoji="0" sz="3300" kern="1200">
          <a:solidFill>
            <a:schemeClr val="accent3">
              <a:shade val="75000"/>
            </a:schemeClr>
          </a:solidFill>
          <a:latin typeface="+mj-lt"/>
          <a:ea typeface="+mj-ea"/>
          <a:cs typeface="+mj-cs"/>
        </a:defRPr>
      </a:lvl1pPr>
    </p:titleStyle>
    <p:bodyStyle>
      <a:lvl1pPr marL="274320" indent="-274320" algn="l" rtl="0" eaLnBrk="1" latinLnBrk="0" hangingPunct="1">
        <a:spcBef>
          <a:spcPct val="20000"/>
        </a:spcBef>
        <a:buClr>
          <a:schemeClr val="accent2"/>
        </a:buClr>
        <a:buSzPct val="85000"/>
        <a:buFont typeface="Wingdings 2"/>
        <a:buChar char=""/>
        <a:defRPr kumimoji="0" sz="2700" kern="1200">
          <a:solidFill>
            <a:schemeClr val="tx1"/>
          </a:solidFill>
          <a:latin typeface="+mn-lt"/>
          <a:ea typeface="+mn-ea"/>
          <a:cs typeface="+mn-cs"/>
        </a:defRPr>
      </a:lvl1pPr>
      <a:lvl2pPr marL="548640" indent="-274320" algn="l" rtl="0" eaLnBrk="1" latinLnBrk="0" hangingPunct="1">
        <a:spcBef>
          <a:spcPct val="20000"/>
        </a:spcBef>
        <a:buClr>
          <a:schemeClr val="accent2"/>
        </a:buClr>
        <a:buSzPct val="70000"/>
        <a:buFont typeface="Wingdings"/>
        <a:buChar char=""/>
        <a:defRPr kumimoji="0" sz="2200" kern="1200">
          <a:solidFill>
            <a:schemeClr val="tx1">
              <a:lumMod val="65000"/>
              <a:lumOff val="35000"/>
            </a:schemeClr>
          </a:solidFill>
          <a:latin typeface="+mn-lt"/>
          <a:ea typeface="+mn-ea"/>
          <a:cs typeface="+mn-cs"/>
        </a:defRPr>
      </a:lvl2pPr>
      <a:lvl3pPr marL="822960" indent="-228600" algn="l" rtl="0" eaLnBrk="1" latinLnBrk="0" hangingPunct="1">
        <a:spcBef>
          <a:spcPct val="20000"/>
        </a:spcBef>
        <a:buClr>
          <a:schemeClr val="accent2"/>
        </a:buClr>
        <a:buSzPct val="75000"/>
        <a:buFont typeface="Wingdings 2"/>
        <a:buChar char=""/>
        <a:defRPr kumimoji="0" sz="2000" kern="1200">
          <a:solidFill>
            <a:schemeClr val="tx1">
              <a:lumMod val="65000"/>
              <a:lumOff val="35000"/>
            </a:schemeClr>
          </a:solidFill>
          <a:latin typeface="+mn-lt"/>
          <a:ea typeface="+mn-ea"/>
          <a:cs typeface="+mn-cs"/>
        </a:defRPr>
      </a:lvl3pPr>
      <a:lvl4pPr marL="1097280" indent="-228600" algn="l" rtl="0" eaLnBrk="1" latinLnBrk="0" hangingPunct="1">
        <a:spcBef>
          <a:spcPct val="20000"/>
        </a:spcBef>
        <a:buClr>
          <a:schemeClr val="accent2"/>
        </a:buClr>
        <a:buSzPct val="70000"/>
        <a:buFont typeface="Wingdings"/>
        <a:buChar char=""/>
        <a:defRPr kumimoji="0" sz="2000" kern="1200">
          <a:solidFill>
            <a:schemeClr val="tx1">
              <a:lumMod val="65000"/>
              <a:lumOff val="35000"/>
            </a:schemeClr>
          </a:solidFill>
          <a:latin typeface="+mn-lt"/>
          <a:ea typeface="+mn-ea"/>
          <a:cs typeface="+mn-cs"/>
        </a:defRPr>
      </a:lvl4pPr>
      <a:lvl5pPr marL="1371600" indent="-228600" algn="l" rtl="0" eaLnBrk="1" latinLnBrk="0" hangingPunct="1">
        <a:spcBef>
          <a:spcPct val="20000"/>
        </a:spcBef>
        <a:buClr>
          <a:schemeClr val="accent2"/>
        </a:buClr>
        <a:buFontTx/>
        <a:buChar char="•"/>
        <a:defRPr kumimoji="0" sz="1800" kern="1200">
          <a:solidFill>
            <a:schemeClr val="tx1">
              <a:lumMod val="65000"/>
              <a:lumOff val="35000"/>
            </a:schemeClr>
          </a:solidFill>
          <a:latin typeface="+mn-lt"/>
          <a:ea typeface="+mn-ea"/>
          <a:cs typeface="+mn-cs"/>
        </a:defRPr>
      </a:lvl5pPr>
      <a:lvl6pPr marL="1645920" indent="-182880" algn="l" rtl="0" eaLnBrk="1" latinLnBrk="0" hangingPunct="1">
        <a:spcBef>
          <a:spcPct val="20000"/>
        </a:spcBef>
        <a:buClr>
          <a:schemeClr val="accent6"/>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1">
            <a:shade val="75000"/>
          </a:schemeClr>
        </a:buClr>
        <a:buSzPct val="90000"/>
        <a:buChar char="•"/>
        <a:defRPr kumimoji="0" sz="1600" kern="1200" baseline="0">
          <a:solidFill>
            <a:schemeClr val="tx1"/>
          </a:solidFill>
          <a:latin typeface="+mn-lt"/>
          <a:ea typeface="+mn-ea"/>
          <a:cs typeface="+mn-cs"/>
        </a:defRPr>
      </a:lvl7pPr>
      <a:lvl8pPr marL="2103120" indent="-182880" algn="l" rtl="0" eaLnBrk="1" latinLnBrk="0" hangingPunct="1">
        <a:spcBef>
          <a:spcPct val="20000"/>
        </a:spcBef>
        <a:buClr>
          <a:schemeClr val="accent4">
            <a:shade val="75000"/>
          </a:schemeClr>
        </a:buClr>
        <a:buChar char="•"/>
        <a:defRPr kumimoji="0" sz="1600" kern="1200">
          <a:solidFill>
            <a:schemeClr val="tx1"/>
          </a:solidFill>
          <a:latin typeface="+mn-lt"/>
          <a:ea typeface="+mn-ea"/>
          <a:cs typeface="+mn-cs"/>
        </a:defRPr>
      </a:lvl8pPr>
      <a:lvl9pPr marL="2377440" indent="-182880" algn="l" rtl="0" eaLnBrk="1" latinLnBrk="0" hangingPunct="1">
        <a:spcBef>
          <a:spcPct val="20000"/>
        </a:spcBef>
        <a:buClr>
          <a:schemeClr val="accent2">
            <a:shade val="75000"/>
          </a:schemeClr>
        </a:buClr>
        <a:buSzPct val="90000"/>
        <a:buChar char="•"/>
        <a:defRPr kumimoji="0" sz="1400" kern="1200" cap="all"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11.xml.rels><?xml version="1.0" encoding="UTF-8" standalone="yes"?>
<Relationships xmlns="http://schemas.openxmlformats.org/package/2006/relationships"><Relationship Id="rId8" Type="http://schemas.openxmlformats.org/officeDocument/2006/relationships/image" Target="../media/image27.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0" Type="http://schemas.openxmlformats.org/officeDocument/2006/relationships/image" Target="../media/image29.jpeg"/><Relationship Id="rId4" Type="http://schemas.openxmlformats.org/officeDocument/2006/relationships/image" Target="../media/image23.jpeg"/><Relationship Id="rId9" Type="http://schemas.openxmlformats.org/officeDocument/2006/relationships/image" Target="../media/image28.jpeg"/></Relationships>
</file>

<file path=ppt/slides/_rels/slide12.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10" Type="http://schemas.openxmlformats.org/officeDocument/2006/relationships/image" Target="../media/image39.jpeg"/><Relationship Id="rId4" Type="http://schemas.openxmlformats.org/officeDocument/2006/relationships/image" Target="../media/image33.jpeg"/><Relationship Id="rId9" Type="http://schemas.openxmlformats.org/officeDocument/2006/relationships/image" Target="../media/image38.jpeg"/></Relationships>
</file>

<file path=ppt/slides/_rels/slide13.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jpe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42.jpeg"/><Relationship Id="rId10" Type="http://schemas.openxmlformats.org/officeDocument/2006/relationships/image" Target="../media/image47.jpeg"/><Relationship Id="rId4" Type="http://schemas.openxmlformats.org/officeDocument/2006/relationships/image" Target="../media/image41.jpeg"/><Relationship Id="rId9" Type="http://schemas.openxmlformats.org/officeDocument/2006/relationships/image" Target="../media/image46.jpeg"/></Relationships>
</file>

<file path=ppt/slides/_rels/slide14.xml.rels><?xml version="1.0" encoding="UTF-8" standalone="yes"?>
<Relationships xmlns="http://schemas.openxmlformats.org/package/2006/relationships"><Relationship Id="rId8" Type="http://schemas.openxmlformats.org/officeDocument/2006/relationships/image" Target="../media/image53.jpeg"/><Relationship Id="rId3" Type="http://schemas.openxmlformats.org/officeDocument/2006/relationships/image" Target="../media/image48.jpeg"/><Relationship Id="rId7" Type="http://schemas.openxmlformats.org/officeDocument/2006/relationships/image" Target="../media/image52.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1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s>
</file>

<file path=ppt/slides/_rels/slide17.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60.jpeg"/><Relationship Id="rId7" Type="http://schemas.openxmlformats.org/officeDocument/2006/relationships/image" Target="../media/image64.jpeg"/><Relationship Id="rId2" Type="http://schemas.openxmlformats.org/officeDocument/2006/relationships/image" Target="../media/image59.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 Id="rId9" Type="http://schemas.openxmlformats.org/officeDocument/2006/relationships/image" Target="../media/image66.jpeg"/></Relationships>
</file>

<file path=ppt/slides/_rels/slide1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4.xml"/><Relationship Id="rId5" Type="http://schemas.openxmlformats.org/officeDocument/2006/relationships/image" Target="../media/image7.jpe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10.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4.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371600" y="2819400"/>
            <a:ext cx="6400800" cy="2409800"/>
          </a:xfrm>
        </p:spPr>
        <p:txBody>
          <a:bodyPr/>
          <a:lstStyle/>
          <a:p>
            <a:r>
              <a:rPr lang="de-DE" dirty="0" err="1">
                <a:latin typeface="Arial" panose="020B0604020202020204" pitchFamily="34" charset="0"/>
                <a:cs typeface="Arial" panose="020B0604020202020204" pitchFamily="34" charset="0"/>
              </a:rPr>
              <a:t>Bernardini</a:t>
            </a:r>
            <a:r>
              <a:rPr lang="de-DE" dirty="0">
                <a:latin typeface="Arial" panose="020B0604020202020204" pitchFamily="34" charset="0"/>
                <a:cs typeface="Arial" panose="020B0604020202020204" pitchFamily="34" charset="0"/>
              </a:rPr>
              <a:t>, Nadja</a:t>
            </a:r>
          </a:p>
          <a:p>
            <a:r>
              <a:rPr kumimoji="0" lang="de-DE" sz="1600" b="0" kern="1200" cap="all" spc="250" baseline="0" noProof="0" dirty="0" err="1" smtClean="0">
                <a:solidFill>
                  <a:schemeClr val="tx1"/>
                </a:solidFill>
                <a:latin typeface="Arial" panose="020B0604020202020204" pitchFamily="34" charset="0"/>
                <a:cs typeface="Arial" panose="020B0604020202020204" pitchFamily="34" charset="0"/>
              </a:rPr>
              <a:t>Berning</a:t>
            </a:r>
            <a:r>
              <a:rPr kumimoji="0" lang="de-DE" sz="1600" b="0" kern="1200" cap="all" spc="250" baseline="0" noProof="0" dirty="0" smtClean="0">
                <a:solidFill>
                  <a:schemeClr val="tx1"/>
                </a:solidFill>
                <a:latin typeface="Arial" panose="020B0604020202020204" pitchFamily="34" charset="0"/>
                <a:cs typeface="Arial" panose="020B0604020202020204" pitchFamily="34" charset="0"/>
              </a:rPr>
              <a:t>, Nina</a:t>
            </a:r>
          </a:p>
          <a:p>
            <a:r>
              <a:rPr lang="de-DE" dirty="0">
                <a:latin typeface="Arial" panose="020B0604020202020204" pitchFamily="34" charset="0"/>
                <a:cs typeface="Arial" panose="020B0604020202020204" pitchFamily="34" charset="0"/>
              </a:rPr>
              <a:t>Hermes, </a:t>
            </a:r>
            <a:r>
              <a:rPr lang="de-DE" dirty="0" smtClean="0">
                <a:latin typeface="Arial" panose="020B0604020202020204" pitchFamily="34" charset="0"/>
                <a:cs typeface="Arial" panose="020B0604020202020204" pitchFamily="34" charset="0"/>
              </a:rPr>
              <a:t>Sabrina</a:t>
            </a:r>
          </a:p>
          <a:p>
            <a:r>
              <a:rPr lang="de-DE" dirty="0" err="1" smtClean="0">
                <a:latin typeface="Arial" panose="020B0604020202020204" pitchFamily="34" charset="0"/>
                <a:cs typeface="Arial" panose="020B0604020202020204" pitchFamily="34" charset="0"/>
              </a:rPr>
              <a:t>Pelzel</a:t>
            </a:r>
            <a:r>
              <a:rPr lang="de-DE" dirty="0" smtClean="0">
                <a:latin typeface="Arial" panose="020B0604020202020204" pitchFamily="34" charset="0"/>
                <a:cs typeface="Arial" panose="020B0604020202020204" pitchFamily="34" charset="0"/>
              </a:rPr>
              <a:t>, Martina</a:t>
            </a:r>
            <a:endParaRPr lang="de-DE" dirty="0">
              <a:latin typeface="Arial" panose="020B0604020202020204" pitchFamily="34" charset="0"/>
              <a:cs typeface="Arial" panose="020B0604020202020204" pitchFamily="34" charset="0"/>
            </a:endParaRPr>
          </a:p>
          <a:p>
            <a:r>
              <a:rPr lang="de-DE" noProof="0" dirty="0" smtClean="0">
                <a:latin typeface="Arial" panose="020B0604020202020204" pitchFamily="34" charset="0"/>
                <a:cs typeface="Arial" panose="020B0604020202020204" pitchFamily="34" charset="0"/>
              </a:rPr>
              <a:t>Reinhold, Katrin</a:t>
            </a:r>
          </a:p>
          <a:p>
            <a:r>
              <a:rPr lang="de-DE" dirty="0" err="1">
                <a:latin typeface="Arial" panose="020B0604020202020204" pitchFamily="34" charset="0"/>
                <a:cs typeface="Arial" panose="020B0604020202020204" pitchFamily="34" charset="0"/>
              </a:rPr>
              <a:t>Schwierz</a:t>
            </a:r>
            <a:r>
              <a:rPr lang="de-DE" dirty="0">
                <a:latin typeface="Arial" panose="020B0604020202020204" pitchFamily="34" charset="0"/>
                <a:cs typeface="Arial" panose="020B0604020202020204" pitchFamily="34" charset="0"/>
              </a:rPr>
              <a:t>, Isabella</a:t>
            </a:r>
          </a:p>
          <a:p>
            <a:r>
              <a:rPr lang="de-DE" dirty="0" smtClean="0">
                <a:latin typeface="Arial" panose="020B0604020202020204" pitchFamily="34" charset="0"/>
                <a:cs typeface="Arial" panose="020B0604020202020204" pitchFamily="34" charset="0"/>
              </a:rPr>
              <a:t>Senkspiel, Nadine</a:t>
            </a:r>
          </a:p>
          <a:p>
            <a:r>
              <a:rPr lang="de-DE" dirty="0">
                <a:latin typeface="Arial" panose="020B0604020202020204" pitchFamily="34" charset="0"/>
                <a:cs typeface="Arial" panose="020B0604020202020204" pitchFamily="34" charset="0"/>
              </a:rPr>
              <a:t>Stamm, Yvonne</a:t>
            </a:r>
          </a:p>
          <a:p>
            <a:endParaRPr lang="de-DE" noProof="0" dirty="0"/>
          </a:p>
        </p:txBody>
      </p:sp>
      <p:sp>
        <p:nvSpPr>
          <p:cNvPr id="2" name="Title 1"/>
          <p:cNvSpPr>
            <a:spLocks noGrp="1"/>
          </p:cNvSpPr>
          <p:nvPr>
            <p:ph type="ctrTitle"/>
          </p:nvPr>
        </p:nvSpPr>
        <p:spPr/>
        <p:txBody>
          <a:bodyPr/>
          <a:lstStyle/>
          <a:p>
            <a:r>
              <a:rPr kumimoji="0" lang="de-DE" sz="4200" kern="1200" noProof="0" dirty="0" smtClean="0">
                <a:solidFill>
                  <a:schemeClr val="accent2"/>
                </a:solidFill>
                <a:latin typeface="Arial" panose="020B0604020202020204" pitchFamily="34" charset="0"/>
                <a:cs typeface="Arial" panose="020B0604020202020204" pitchFamily="34" charset="0"/>
              </a:rPr>
              <a:t>Studienfahrt nach Bozen</a:t>
            </a:r>
            <a:br>
              <a:rPr kumimoji="0" lang="de-DE" sz="4200" kern="1200" noProof="0" dirty="0" smtClean="0">
                <a:solidFill>
                  <a:schemeClr val="accent2"/>
                </a:solidFill>
                <a:latin typeface="Arial" panose="020B0604020202020204" pitchFamily="34" charset="0"/>
                <a:cs typeface="Arial" panose="020B0604020202020204" pitchFamily="34" charset="0"/>
              </a:rPr>
            </a:br>
            <a:r>
              <a:rPr lang="de-DE" dirty="0" smtClean="0">
                <a:latin typeface="Arial" panose="020B0604020202020204" pitchFamily="34" charset="0"/>
                <a:cs typeface="Arial" panose="020B0604020202020204" pitchFamily="34" charset="0"/>
              </a:rPr>
              <a:t>13.-17. März 201</a:t>
            </a:r>
            <a:r>
              <a:rPr lang="de-DE" dirty="0" smtClean="0"/>
              <a:t>3</a:t>
            </a:r>
            <a:endParaRPr lang="de-DE" noProof="0"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kumente und Einstellungen\tziewers\Desktop\Sabrina FH\FH aktuell\6. Semester\Freitag in Bozen\Stefanie\März 2013 180.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55094" y="2780928"/>
            <a:ext cx="1872208" cy="140415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normAutofit fontScale="90000"/>
          </a:bodyPr>
          <a:lstStyle/>
          <a:p>
            <a:r>
              <a:rPr lang="de-DE" dirty="0">
                <a:latin typeface="Arial" panose="020B0604020202020204" pitchFamily="34" charset="0"/>
                <a:cs typeface="Arial" panose="020B0604020202020204" pitchFamily="34" charset="0"/>
              </a:rPr>
              <a:t>Organisatorischer Überblick</a:t>
            </a:r>
            <a:br>
              <a:rPr lang="de-DE" dirty="0">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Freitag</a:t>
            </a:r>
            <a:endParaRPr lang="de-DE" noProof="0" dirty="0">
              <a:latin typeface="Arial" panose="020B0604020202020204" pitchFamily="34" charset="0"/>
              <a:cs typeface="Arial" panose="020B0604020202020204" pitchFamily="34" charset="0"/>
            </a:endParaRPr>
          </a:p>
        </p:txBody>
      </p:sp>
      <p:sp>
        <p:nvSpPr>
          <p:cNvPr id="6" name="Content Placeholder 5"/>
          <p:cNvSpPr>
            <a:spLocks noGrp="1"/>
          </p:cNvSpPr>
          <p:nvPr>
            <p:ph sz="quarter" idx="1"/>
          </p:nvPr>
        </p:nvSpPr>
        <p:spPr/>
        <p:txBody>
          <a:bodyPr/>
          <a:lstStyle/>
          <a:p>
            <a:pPr algn="ctr"/>
            <a:r>
              <a:rPr lang="de-DE" noProof="0" dirty="0" smtClean="0">
                <a:latin typeface="Arial" panose="020B0604020202020204" pitchFamily="34" charset="0"/>
                <a:cs typeface="Arial" panose="020B0604020202020204" pitchFamily="34" charset="0"/>
              </a:rPr>
              <a:t>Gastfreundschaft wird hier groß geschrieben!!!</a:t>
            </a:r>
          </a:p>
          <a:p>
            <a:pPr marL="274320" lvl="1" indent="0" algn="ctr">
              <a:buNone/>
            </a:pPr>
            <a:r>
              <a:rPr kumimoji="0" lang="de-DE" sz="2200" kern="1200" dirty="0" smtClean="0">
                <a:solidFill>
                  <a:schemeClr val="tx1"/>
                </a:solidFill>
                <a:latin typeface="Arial" panose="020B0604020202020204" pitchFamily="34" charset="0"/>
                <a:cs typeface="Arial" panose="020B0604020202020204" pitchFamily="34" charset="0"/>
              </a:rPr>
              <a:t>Eingeladen wurden wir zu einem kleinen Mittagessen</a:t>
            </a:r>
          </a:p>
          <a:p>
            <a:pPr marL="274320" lvl="1" indent="0" algn="ctr">
              <a:buNone/>
            </a:pPr>
            <a:r>
              <a:rPr lang="de-DE" sz="2000" dirty="0" smtClean="0">
                <a:latin typeface="Arial" panose="020B0604020202020204" pitchFamily="34" charset="0"/>
                <a:cs typeface="Arial" panose="020B0604020202020204" pitchFamily="34" charset="0"/>
              </a:rPr>
              <a:t> d</a:t>
            </a:r>
            <a:r>
              <a:rPr kumimoji="0" lang="de-DE" sz="2000" kern="1200" dirty="0" smtClean="0">
                <a:solidFill>
                  <a:schemeClr val="tx1"/>
                </a:solidFill>
                <a:latin typeface="Arial" panose="020B0604020202020204" pitchFamily="34" charset="0"/>
                <a:cs typeface="Arial" panose="020B0604020202020204" pitchFamily="34" charset="0"/>
              </a:rPr>
              <a:t>amit hätten wir nie gerechnet:</a:t>
            </a:r>
          </a:p>
          <a:p>
            <a:pPr marL="274320" lvl="1" indent="0">
              <a:buNone/>
            </a:pPr>
            <a:endParaRPr kumimoji="0" lang="de-DE" sz="2200" kern="1200" noProof="0" dirty="0" smtClean="0">
              <a:solidFill>
                <a:schemeClr val="tx1"/>
              </a:solidFill>
              <a:latin typeface="+mn-lt"/>
              <a:ea typeface="+mn-ea"/>
              <a:cs typeface="+mn-cs"/>
            </a:endParaRPr>
          </a:p>
        </p:txBody>
      </p:sp>
      <p:pic>
        <p:nvPicPr>
          <p:cNvPr id="30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5375" y="2750619"/>
            <a:ext cx="1872208" cy="14185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91682" y="4982896"/>
            <a:ext cx="1344013" cy="1008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7" name="Picture 5"/>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609473" y="4964790"/>
            <a:ext cx="1368151" cy="1026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097610" y="4946837"/>
            <a:ext cx="1344013" cy="104417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57549" y="2769552"/>
            <a:ext cx="1872208" cy="14042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a:off x="833028" y="4192506"/>
            <a:ext cx="1872208" cy="453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t>Zwei Köche extra für unsere Speise …</a:t>
            </a:r>
            <a:endParaRPr lang="de-DE" sz="1200" dirty="0"/>
          </a:p>
        </p:txBody>
      </p:sp>
      <p:sp>
        <p:nvSpPr>
          <p:cNvPr id="11" name="Rechteck 10"/>
          <p:cNvSpPr/>
          <p:nvPr/>
        </p:nvSpPr>
        <p:spPr>
          <a:xfrm>
            <a:off x="3347864" y="4185084"/>
            <a:ext cx="1872208" cy="453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e</a:t>
            </a:r>
            <a:r>
              <a:rPr lang="de-DE" sz="1200" dirty="0" smtClean="0"/>
              <a:t>in reichlich gedeckter Tisch …</a:t>
            </a:r>
            <a:endParaRPr lang="de-DE" sz="1200" dirty="0"/>
          </a:p>
        </p:txBody>
      </p:sp>
      <p:sp>
        <p:nvSpPr>
          <p:cNvPr id="12" name="Rechteck 11"/>
          <p:cNvSpPr/>
          <p:nvPr/>
        </p:nvSpPr>
        <p:spPr>
          <a:xfrm>
            <a:off x="5857549" y="4185084"/>
            <a:ext cx="1872208" cy="45367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a:t>u</a:t>
            </a:r>
            <a:r>
              <a:rPr lang="de-DE" sz="1200" dirty="0" smtClean="0"/>
              <a:t>nd alle wurden satt!</a:t>
            </a:r>
            <a:endParaRPr lang="de-DE" sz="1200" dirty="0"/>
          </a:p>
        </p:txBody>
      </p:sp>
      <p:sp>
        <p:nvSpPr>
          <p:cNvPr id="3" name="Rechteck 2"/>
          <p:cNvSpPr/>
          <p:nvPr/>
        </p:nvSpPr>
        <p:spPr>
          <a:xfrm>
            <a:off x="1079056" y="6021288"/>
            <a:ext cx="1344013" cy="341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t>Vorspeise</a:t>
            </a:r>
            <a:endParaRPr lang="de-DE" sz="1200" dirty="0"/>
          </a:p>
        </p:txBody>
      </p:sp>
      <p:sp>
        <p:nvSpPr>
          <p:cNvPr id="14" name="Rechteck 13"/>
          <p:cNvSpPr/>
          <p:nvPr/>
        </p:nvSpPr>
        <p:spPr>
          <a:xfrm>
            <a:off x="3609473" y="6021288"/>
            <a:ext cx="1344013" cy="341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t>Hauptgang</a:t>
            </a:r>
            <a:endParaRPr lang="de-DE" sz="1200" dirty="0"/>
          </a:p>
        </p:txBody>
      </p:sp>
      <p:sp>
        <p:nvSpPr>
          <p:cNvPr id="15" name="Rechteck 14"/>
          <p:cNvSpPr/>
          <p:nvPr/>
        </p:nvSpPr>
        <p:spPr>
          <a:xfrm>
            <a:off x="6097610" y="6021288"/>
            <a:ext cx="1344013" cy="34193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t>Nachspeise</a:t>
            </a:r>
            <a:endParaRPr lang="de-DE" sz="1200" dirty="0"/>
          </a:p>
        </p:txBody>
      </p:sp>
    </p:spTree>
    <p:extLst>
      <p:ext uri="{BB962C8B-B14F-4D97-AF65-F5344CB8AC3E}">
        <p14:creationId xmlns:p14="http://schemas.microsoft.com/office/powerpoint/2010/main" val="67018616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6" name="Picture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89479" y="2740861"/>
            <a:ext cx="1649313" cy="12369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7" name="Picture 1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02463" y="2974506"/>
            <a:ext cx="1782289" cy="1336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8369" y="4655868"/>
            <a:ext cx="2195289" cy="16464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hteck 1"/>
          <p:cNvSpPr/>
          <p:nvPr/>
        </p:nvSpPr>
        <p:spPr>
          <a:xfrm rot="20868129">
            <a:off x="209431" y="2814234"/>
            <a:ext cx="1715233" cy="320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Kinderhort</a:t>
            </a:r>
            <a:endParaRPr lang="de-DE" sz="1400" dirty="0" smtClean="0"/>
          </a:p>
        </p:txBody>
      </p:sp>
      <p:sp>
        <p:nvSpPr>
          <p:cNvPr id="5" name="Title 4"/>
          <p:cNvSpPr>
            <a:spLocks noGrp="1"/>
          </p:cNvSpPr>
          <p:nvPr>
            <p:ph type="title"/>
          </p:nvPr>
        </p:nvSpPr>
        <p:spPr/>
        <p:txBody>
          <a:bodyPr>
            <a:normAutofit fontScale="90000"/>
          </a:bodyPr>
          <a:lstStyle/>
          <a:p>
            <a:r>
              <a:rPr lang="de-DE" dirty="0">
                <a:latin typeface="Arial" panose="020B0604020202020204" pitchFamily="34" charset="0"/>
                <a:cs typeface="Arial" panose="020B0604020202020204" pitchFamily="34" charset="0"/>
              </a:rPr>
              <a:t>Organisatorischer Überblick</a:t>
            </a:r>
            <a:br>
              <a:rPr lang="de-DE" dirty="0">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Freitag</a:t>
            </a:r>
            <a:endParaRPr lang="de-DE" noProof="0" dirty="0">
              <a:latin typeface="Arial" panose="020B0604020202020204" pitchFamily="34" charset="0"/>
              <a:cs typeface="Arial" panose="020B0604020202020204" pitchFamily="34" charset="0"/>
            </a:endParaRPr>
          </a:p>
        </p:txBody>
      </p:sp>
      <p:sp>
        <p:nvSpPr>
          <p:cNvPr id="6" name="Content Placeholder 5"/>
          <p:cNvSpPr>
            <a:spLocks noGrp="1"/>
          </p:cNvSpPr>
          <p:nvPr>
            <p:ph sz="quarter" idx="1"/>
          </p:nvPr>
        </p:nvSpPr>
        <p:spPr/>
        <p:txBody>
          <a:bodyPr/>
          <a:lstStyle/>
          <a:p>
            <a:r>
              <a:rPr lang="de-DE" noProof="0" dirty="0" smtClean="0">
                <a:latin typeface="Arial" panose="020B0604020202020204" pitchFamily="34" charset="0"/>
                <a:cs typeface="Arial" panose="020B0604020202020204" pitchFamily="34" charset="0"/>
              </a:rPr>
              <a:t>Am Nachmittag hatten wir die Möglichkeit in sechs verschiedene Kinderhorte reinzuschnuppern</a:t>
            </a:r>
          </a:p>
          <a:p>
            <a:pPr lvl="2"/>
            <a:r>
              <a:rPr lang="de-DE" sz="2000" noProof="0" dirty="0" smtClean="0">
                <a:solidFill>
                  <a:schemeClr val="tx1"/>
                </a:solidFill>
                <a:latin typeface="Arial" panose="020B0604020202020204" pitchFamily="34" charset="0"/>
                <a:cs typeface="Arial" panose="020B0604020202020204" pitchFamily="34" charset="0"/>
              </a:rPr>
              <a:t>Hier nun die spannenden Fotoeindrücke der Kinderhorte:</a:t>
            </a:r>
            <a:endParaRPr kumimoji="0" lang="de-DE" sz="2000" kern="1200" noProof="0" dirty="0" smtClean="0">
              <a:solidFill>
                <a:schemeClr val="tx1"/>
              </a:solidFill>
              <a:latin typeface="Arial" panose="020B0604020202020204" pitchFamily="34" charset="0"/>
              <a:cs typeface="Arial" panose="020B0604020202020204" pitchFamily="34" charset="0"/>
            </a:endParaRPr>
          </a:p>
        </p:txBody>
      </p:sp>
      <p:pic>
        <p:nvPicPr>
          <p:cNvPr id="4098"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067944" y="2760480"/>
            <a:ext cx="1596999" cy="1197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07904" y="4297465"/>
            <a:ext cx="2628776" cy="19715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2" name="Picture 6"/>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417684" y="3420199"/>
            <a:ext cx="2376064" cy="178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164288" y="4983148"/>
            <a:ext cx="1801713" cy="135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117312" y="2790498"/>
            <a:ext cx="1834985" cy="137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575518" y="5168281"/>
            <a:ext cx="1463274" cy="10974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8" name="Picture 12"/>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2431127" y="3912383"/>
            <a:ext cx="1416711" cy="10625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3222182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3493" y="4557114"/>
            <a:ext cx="2520280" cy="1889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rotWithShape="1">
          <a:blip r:embed="rId4">
            <a:extLst>
              <a:ext uri="{28A0092B-C50C-407E-A947-70E740481C1C}">
                <a14:useLocalDpi xmlns:a14="http://schemas.microsoft.com/office/drawing/2010/main" val="0"/>
              </a:ext>
            </a:extLst>
          </a:blip>
          <a:srcRect b="32513"/>
          <a:stretch/>
        </p:blipFill>
        <p:spPr bwMode="auto">
          <a:xfrm>
            <a:off x="5357507" y="5096807"/>
            <a:ext cx="2689416" cy="1361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4715" y="1968306"/>
            <a:ext cx="2734280" cy="20507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normAutofit fontScale="90000"/>
          </a:bodyPr>
          <a:lstStyle/>
          <a:p>
            <a:r>
              <a:rPr lang="de-DE" dirty="0">
                <a:latin typeface="Arial" panose="020B0604020202020204" pitchFamily="34" charset="0"/>
                <a:cs typeface="Arial" panose="020B0604020202020204" pitchFamily="34" charset="0"/>
              </a:rPr>
              <a:t>Organisatorischer Überblick</a:t>
            </a:r>
            <a:br>
              <a:rPr lang="de-DE" dirty="0">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Freitag</a:t>
            </a:r>
            <a:endParaRPr lang="de-DE" noProof="0" dirty="0">
              <a:latin typeface="Arial" panose="020B0604020202020204" pitchFamily="34" charset="0"/>
              <a:cs typeface="Arial" panose="020B0604020202020204" pitchFamily="34" charset="0"/>
            </a:endParaRPr>
          </a:p>
        </p:txBody>
      </p:sp>
      <p:sp>
        <p:nvSpPr>
          <p:cNvPr id="7" name="Rechteck 6"/>
          <p:cNvSpPr/>
          <p:nvPr/>
        </p:nvSpPr>
        <p:spPr>
          <a:xfrm rot="20868129">
            <a:off x="193897" y="1590362"/>
            <a:ext cx="1715233" cy="32054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Kinderhort</a:t>
            </a:r>
            <a:endParaRPr lang="de-DE" sz="1400" dirty="0" smtClean="0"/>
          </a:p>
        </p:txBody>
      </p:sp>
      <p:pic>
        <p:nvPicPr>
          <p:cNvPr id="5125"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3888" y="1462578"/>
            <a:ext cx="2399871" cy="17999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16216" y="3520624"/>
            <a:ext cx="2460935" cy="18457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7"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96136" y="1462578"/>
            <a:ext cx="3035233" cy="2276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4"/>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025491" y="3312984"/>
            <a:ext cx="2676724" cy="2007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86958" y="3739003"/>
            <a:ext cx="1872208" cy="2497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74713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55"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103" y="3334014"/>
            <a:ext cx="3709680" cy="2782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6"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2391" y="1947879"/>
            <a:ext cx="2039575" cy="1529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p:txBody>
          <a:bodyPr>
            <a:normAutofit fontScale="90000"/>
          </a:bodyPr>
          <a:lstStyle/>
          <a:p>
            <a:r>
              <a:rPr lang="de-DE" dirty="0">
                <a:latin typeface="Arial" panose="020B0604020202020204" pitchFamily="34" charset="0"/>
                <a:cs typeface="Arial" panose="020B0604020202020204" pitchFamily="34" charset="0"/>
              </a:rPr>
              <a:t>Organisatorischer Überblick</a:t>
            </a:r>
            <a:br>
              <a:rPr lang="de-DE" dirty="0">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Freitag</a:t>
            </a:r>
            <a:endParaRPr lang="de-DE" noProof="0" dirty="0">
              <a:latin typeface="Arial" panose="020B0604020202020204" pitchFamily="34" charset="0"/>
              <a:cs typeface="Arial" panose="020B0604020202020204" pitchFamily="34" charset="0"/>
            </a:endParaRPr>
          </a:p>
        </p:txBody>
      </p:sp>
      <p:sp>
        <p:nvSpPr>
          <p:cNvPr id="7" name="Rechteck 6"/>
          <p:cNvSpPr/>
          <p:nvPr/>
        </p:nvSpPr>
        <p:spPr>
          <a:xfrm rot="20868129">
            <a:off x="267216" y="1392938"/>
            <a:ext cx="1968656" cy="10444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600" dirty="0" smtClean="0"/>
              <a:t>Spielen mit alltäglichen wertneutralen Materialien</a:t>
            </a:r>
            <a:endParaRPr lang="de-DE" sz="1400" dirty="0" smtClean="0"/>
          </a:p>
        </p:txBody>
      </p:sp>
      <p:pic>
        <p:nvPicPr>
          <p:cNvPr id="6148"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20931" y="3429603"/>
            <a:ext cx="1728192" cy="12955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4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23928" y="1644785"/>
            <a:ext cx="2276475" cy="15523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49123" y="2712719"/>
            <a:ext cx="1994594" cy="26606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1"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16216" y="4509120"/>
            <a:ext cx="2276475" cy="170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2" name="Picture 8"/>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588224" y="1567657"/>
            <a:ext cx="2276475" cy="170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3" name="Picture 9"/>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15026" y="4869159"/>
            <a:ext cx="1982292" cy="1486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417108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4"/>
          <p:cNvSpPr>
            <a:spLocks noGrp="1"/>
          </p:cNvSpPr>
          <p:nvPr>
            <p:ph type="title" idx="4294967295"/>
          </p:nvPr>
        </p:nvSpPr>
        <p:spPr/>
        <p:txBody>
          <a:bodyPr>
            <a:normAutofit fontScale="90000"/>
          </a:bodyPr>
          <a:lstStyle/>
          <a:p>
            <a:pPr eaLnBrk="1" hangingPunct="1"/>
            <a:r>
              <a:rPr lang="de-DE" sz="2800" dirty="0" smtClean="0">
                <a:latin typeface="Arial" charset="0"/>
                <a:cs typeface="Arial" charset="0"/>
              </a:rPr>
              <a:t>Stadtbesichtigung, Shopping &amp; Ötzi-Museum</a:t>
            </a:r>
            <a:r>
              <a:rPr lang="de-DE" sz="2400" dirty="0" smtClean="0">
                <a:latin typeface="Arial" charset="0"/>
                <a:cs typeface="Arial" charset="0"/>
              </a:rPr>
              <a:t/>
            </a:r>
            <a:br>
              <a:rPr lang="de-DE" sz="2400" dirty="0" smtClean="0">
                <a:latin typeface="Arial" charset="0"/>
                <a:cs typeface="Arial" charset="0"/>
              </a:rPr>
            </a:br>
            <a:r>
              <a:rPr lang="de-DE" sz="1800" dirty="0" smtClean="0">
                <a:latin typeface="Arial" charset="0"/>
                <a:cs typeface="Arial" charset="0"/>
              </a:rPr>
              <a:t>Samstag. 16.03.2013</a:t>
            </a:r>
          </a:p>
        </p:txBody>
      </p:sp>
      <p:pic>
        <p:nvPicPr>
          <p:cNvPr id="41986" name="Picture 10" descr="DSCF3728"/>
          <p:cNvPicPr>
            <a:picLocks noChangeAspect="1" noChangeArrowheads="1"/>
          </p:cNvPicPr>
          <p:nvPr/>
        </p:nvPicPr>
        <p:blipFill>
          <a:blip r:embed="rId3"/>
          <a:srcRect/>
          <a:stretch>
            <a:fillRect/>
          </a:stretch>
        </p:blipFill>
        <p:spPr bwMode="auto">
          <a:xfrm>
            <a:off x="2268538" y="2924175"/>
            <a:ext cx="4824412" cy="2879725"/>
          </a:xfrm>
          <a:prstGeom prst="rect">
            <a:avLst/>
          </a:prstGeom>
          <a:noFill/>
          <a:ln w="9525">
            <a:noFill/>
            <a:miter lim="800000"/>
            <a:headEnd/>
            <a:tailEnd/>
          </a:ln>
        </p:spPr>
      </p:pic>
      <p:pic>
        <p:nvPicPr>
          <p:cNvPr id="41987" name="Picture 5" descr="DSCF3773"/>
          <p:cNvPicPr>
            <a:picLocks noChangeAspect="1" noChangeArrowheads="1"/>
          </p:cNvPicPr>
          <p:nvPr/>
        </p:nvPicPr>
        <p:blipFill>
          <a:blip r:embed="rId4"/>
          <a:srcRect/>
          <a:stretch>
            <a:fillRect/>
          </a:stretch>
        </p:blipFill>
        <p:spPr bwMode="auto">
          <a:xfrm>
            <a:off x="684213" y="4005263"/>
            <a:ext cx="1960562" cy="2614612"/>
          </a:xfrm>
          <a:prstGeom prst="rect">
            <a:avLst/>
          </a:prstGeom>
          <a:noFill/>
          <a:ln w="9525">
            <a:noFill/>
            <a:miter lim="800000"/>
            <a:headEnd/>
            <a:tailEnd/>
          </a:ln>
        </p:spPr>
      </p:pic>
      <p:pic>
        <p:nvPicPr>
          <p:cNvPr id="41988" name="Picture 6" descr="DSCF3777"/>
          <p:cNvPicPr>
            <a:picLocks noChangeAspect="1" noChangeArrowheads="1"/>
          </p:cNvPicPr>
          <p:nvPr/>
        </p:nvPicPr>
        <p:blipFill>
          <a:blip r:embed="rId5"/>
          <a:srcRect/>
          <a:stretch>
            <a:fillRect/>
          </a:stretch>
        </p:blipFill>
        <p:spPr bwMode="auto">
          <a:xfrm>
            <a:off x="6588125" y="3860800"/>
            <a:ext cx="1943100" cy="2590800"/>
          </a:xfrm>
          <a:prstGeom prst="rect">
            <a:avLst/>
          </a:prstGeom>
          <a:noFill/>
          <a:ln w="9525">
            <a:noFill/>
            <a:miter lim="800000"/>
            <a:headEnd/>
            <a:tailEnd/>
          </a:ln>
        </p:spPr>
      </p:pic>
      <p:pic>
        <p:nvPicPr>
          <p:cNvPr id="41989" name="Picture 7" descr="DSCF3786"/>
          <p:cNvPicPr>
            <a:picLocks noChangeAspect="1" noChangeArrowheads="1"/>
          </p:cNvPicPr>
          <p:nvPr/>
        </p:nvPicPr>
        <p:blipFill>
          <a:blip r:embed="rId6"/>
          <a:srcRect/>
          <a:stretch>
            <a:fillRect/>
          </a:stretch>
        </p:blipFill>
        <p:spPr bwMode="auto">
          <a:xfrm>
            <a:off x="5076825" y="1484313"/>
            <a:ext cx="2376488" cy="1781175"/>
          </a:xfrm>
          <a:prstGeom prst="rect">
            <a:avLst/>
          </a:prstGeom>
          <a:noFill/>
          <a:ln w="9525">
            <a:noFill/>
            <a:miter lim="800000"/>
            <a:headEnd/>
            <a:tailEnd/>
          </a:ln>
        </p:spPr>
      </p:pic>
      <p:sp>
        <p:nvSpPr>
          <p:cNvPr id="41990" name="Rechteck 6"/>
          <p:cNvSpPr>
            <a:spLocks noChangeArrowheads="1"/>
          </p:cNvSpPr>
          <p:nvPr/>
        </p:nvSpPr>
        <p:spPr bwMode="auto">
          <a:xfrm>
            <a:off x="2916238" y="5516563"/>
            <a:ext cx="3455987" cy="1008062"/>
          </a:xfrm>
          <a:prstGeom prst="rect">
            <a:avLst/>
          </a:prstGeom>
          <a:solidFill>
            <a:schemeClr val="accent1"/>
          </a:solidFill>
          <a:ln w="11429" algn="ctr">
            <a:solidFill>
              <a:srgbClr val="B07E00"/>
            </a:solidFill>
            <a:prstDash val="sysDash"/>
            <a:miter lim="800000"/>
            <a:headEnd/>
            <a:tailEnd/>
          </a:ln>
        </p:spPr>
        <p:txBody>
          <a:bodyPr anchor="ctr"/>
          <a:lstStyle/>
          <a:p>
            <a:pPr algn="ctr"/>
            <a:r>
              <a:rPr lang="de-DE" sz="1200">
                <a:solidFill>
                  <a:srgbClr val="FFFFFF"/>
                </a:solidFill>
                <a:latin typeface="Arial Unicode MS" pitchFamily="34" charset="-128"/>
              </a:rPr>
              <a:t>Samstag bot sich die Gelegenheit, mal Bozen zu besichtigen, zu Shoppen und auch in Ruhe ein Glas „Hugo“ zu trinken. </a:t>
            </a:r>
            <a:r>
              <a:rPr lang="de-DE" sz="1200">
                <a:solidFill>
                  <a:srgbClr val="FFFFFF"/>
                </a:solidFill>
              </a:rPr>
              <a:t>Davon machte</a:t>
            </a:r>
            <a:r>
              <a:rPr lang="de-DE" sz="1200">
                <a:solidFill>
                  <a:srgbClr val="FFFFFF"/>
                </a:solidFill>
                <a:latin typeface="Arial Unicode MS" pitchFamily="34" charset="-128"/>
              </a:rPr>
              <a:t> die Gruppe auch reichlich Gebrauch.</a:t>
            </a:r>
          </a:p>
        </p:txBody>
      </p:sp>
      <p:pic>
        <p:nvPicPr>
          <p:cNvPr id="41991" name="Picture 18" descr="DSCF3796"/>
          <p:cNvPicPr>
            <a:picLocks noChangeAspect="1" noChangeArrowheads="1"/>
          </p:cNvPicPr>
          <p:nvPr/>
        </p:nvPicPr>
        <p:blipFill>
          <a:blip r:embed="rId7"/>
          <a:srcRect/>
          <a:stretch>
            <a:fillRect/>
          </a:stretch>
        </p:blipFill>
        <p:spPr bwMode="auto">
          <a:xfrm>
            <a:off x="2124075" y="1484313"/>
            <a:ext cx="1368425" cy="1800225"/>
          </a:xfrm>
          <a:prstGeom prst="rect">
            <a:avLst/>
          </a:prstGeom>
          <a:noFill/>
          <a:ln w="9525">
            <a:noFill/>
            <a:miter lim="800000"/>
            <a:headEnd/>
            <a:tailEnd/>
          </a:ln>
        </p:spPr>
      </p:pic>
      <p:pic>
        <p:nvPicPr>
          <p:cNvPr id="41992" name="Picture 20" descr="DSCF3797"/>
          <p:cNvPicPr>
            <a:picLocks noChangeAspect="1" noChangeArrowheads="1"/>
          </p:cNvPicPr>
          <p:nvPr/>
        </p:nvPicPr>
        <p:blipFill>
          <a:blip r:embed="rId8"/>
          <a:srcRect/>
          <a:stretch>
            <a:fillRect/>
          </a:stretch>
        </p:blipFill>
        <p:spPr bwMode="auto">
          <a:xfrm>
            <a:off x="179388" y="2492375"/>
            <a:ext cx="2233612" cy="1655763"/>
          </a:xfrm>
          <a:prstGeom prst="rect">
            <a:avLst/>
          </a:prstGeom>
          <a:noFill/>
          <a:ln w="9525">
            <a:noFill/>
            <a:miter lim="800000"/>
            <a:headEnd/>
            <a:tailEnd/>
          </a:ln>
        </p:spPr>
      </p:pic>
      <p:sp>
        <p:nvSpPr>
          <p:cNvPr id="41993" name="Text Box 21"/>
          <p:cNvSpPr txBox="1">
            <a:spLocks noChangeArrowheads="1"/>
          </p:cNvSpPr>
          <p:nvPr/>
        </p:nvSpPr>
        <p:spPr bwMode="auto">
          <a:xfrm>
            <a:off x="6948488" y="3429000"/>
            <a:ext cx="1944687" cy="366713"/>
          </a:xfrm>
          <a:prstGeom prst="rect">
            <a:avLst/>
          </a:prstGeom>
          <a:noFill/>
          <a:ln w="9525">
            <a:noFill/>
            <a:miter lim="800000"/>
            <a:headEnd/>
            <a:tailEnd/>
          </a:ln>
        </p:spPr>
        <p:txBody>
          <a:bodyPr>
            <a:spAutoFit/>
          </a:bodyPr>
          <a:lstStyle/>
          <a:p>
            <a:pPr>
              <a:spcBef>
                <a:spcPct val="50000"/>
              </a:spcBef>
            </a:pPr>
            <a:endParaRPr lang="de-DE"/>
          </a:p>
        </p:txBody>
      </p:sp>
      <p:sp>
        <p:nvSpPr>
          <p:cNvPr id="41994" name="Text Box 22"/>
          <p:cNvSpPr txBox="1">
            <a:spLocks noChangeArrowheads="1"/>
          </p:cNvSpPr>
          <p:nvPr/>
        </p:nvSpPr>
        <p:spPr bwMode="auto">
          <a:xfrm>
            <a:off x="6948488" y="3429000"/>
            <a:ext cx="1800225" cy="366713"/>
          </a:xfrm>
          <a:prstGeom prst="rect">
            <a:avLst/>
          </a:prstGeom>
          <a:noFill/>
          <a:ln w="9525">
            <a:noFill/>
            <a:miter lim="800000"/>
            <a:headEnd/>
            <a:tailEnd/>
          </a:ln>
        </p:spPr>
        <p:txBody>
          <a:bodyPr>
            <a:spAutoFit/>
          </a:bodyPr>
          <a:lstStyle/>
          <a:p>
            <a:pPr>
              <a:spcBef>
                <a:spcPct val="50000"/>
              </a:spcBef>
            </a:pPr>
            <a:endParaRPr lang="de-DE"/>
          </a:p>
        </p:txBody>
      </p:sp>
      <p:sp>
        <p:nvSpPr>
          <p:cNvPr id="41995" name="Rectangle 23"/>
          <p:cNvSpPr>
            <a:spLocks noChangeArrowheads="1"/>
          </p:cNvSpPr>
          <p:nvPr/>
        </p:nvSpPr>
        <p:spPr bwMode="auto">
          <a:xfrm>
            <a:off x="7019925" y="3357563"/>
            <a:ext cx="1943100" cy="649287"/>
          </a:xfrm>
          <a:prstGeom prst="rect">
            <a:avLst/>
          </a:prstGeom>
          <a:solidFill>
            <a:schemeClr val="accent1"/>
          </a:solidFill>
          <a:ln w="9525">
            <a:noFill/>
            <a:miter lim="800000"/>
            <a:headEnd/>
            <a:tailEnd/>
          </a:ln>
        </p:spPr>
        <p:txBody>
          <a:bodyPr wrap="none" anchor="ctr"/>
          <a:lstStyle/>
          <a:p>
            <a:pPr algn="ctr"/>
            <a:r>
              <a:rPr lang="de-DE" sz="1000" i="1"/>
              <a:t>Und … sieht doch schick aus,</a:t>
            </a:r>
          </a:p>
          <a:p>
            <a:pPr algn="ctr"/>
            <a:r>
              <a:rPr lang="de-DE" sz="1000" i="1"/>
              <a:t>oder … jetzt brauch ich noch </a:t>
            </a:r>
          </a:p>
          <a:p>
            <a:pPr algn="ctr"/>
            <a:r>
              <a:rPr lang="de-DE" sz="1000" i="1"/>
              <a:t>Schuhe, n‘ T-Shirt, Gürtel und </a:t>
            </a:r>
          </a:p>
          <a:p>
            <a:pPr algn="ctr"/>
            <a:r>
              <a:rPr lang="de-DE" sz="1000" i="1"/>
              <a:t>und</a:t>
            </a:r>
            <a:r>
              <a:rPr lang="de-DE" sz="1000"/>
              <a:t> …</a:t>
            </a:r>
          </a:p>
        </p:txBody>
      </p:sp>
      <p:sp>
        <p:nvSpPr>
          <p:cNvPr id="41996" name="Rectangle 24"/>
          <p:cNvSpPr>
            <a:spLocks noChangeArrowheads="1"/>
          </p:cNvSpPr>
          <p:nvPr/>
        </p:nvSpPr>
        <p:spPr bwMode="auto">
          <a:xfrm>
            <a:off x="7380288" y="1916113"/>
            <a:ext cx="1368425" cy="792162"/>
          </a:xfrm>
          <a:prstGeom prst="rect">
            <a:avLst/>
          </a:prstGeom>
          <a:solidFill>
            <a:schemeClr val="accent1"/>
          </a:solidFill>
          <a:ln w="9525">
            <a:noFill/>
            <a:miter lim="800000"/>
            <a:headEnd/>
            <a:tailEnd/>
          </a:ln>
        </p:spPr>
        <p:txBody>
          <a:bodyPr wrap="none" anchor="ctr"/>
          <a:lstStyle/>
          <a:p>
            <a:pPr algn="ctr"/>
            <a:r>
              <a:rPr lang="de-DE" sz="1000" i="1"/>
              <a:t>Endlich ein paar </a:t>
            </a:r>
          </a:p>
          <a:p>
            <a:pPr algn="ctr"/>
            <a:r>
              <a:rPr lang="de-DE" sz="1000" i="1"/>
              <a:t>Sonnenstrahlen …</a:t>
            </a:r>
          </a:p>
          <a:p>
            <a:pPr algn="ctr"/>
            <a:r>
              <a:rPr lang="de-DE" sz="1000" i="1"/>
              <a:t>So lässt es sich </a:t>
            </a:r>
          </a:p>
          <a:p>
            <a:pPr algn="ctr"/>
            <a:r>
              <a:rPr lang="de-DE" sz="1000" i="1"/>
              <a:t>aushalten</a:t>
            </a:r>
          </a:p>
        </p:txBody>
      </p:sp>
      <p:sp>
        <p:nvSpPr>
          <p:cNvPr id="41997" name="Rectangle 25"/>
          <p:cNvSpPr>
            <a:spLocks noChangeArrowheads="1"/>
          </p:cNvSpPr>
          <p:nvPr/>
        </p:nvSpPr>
        <p:spPr bwMode="auto">
          <a:xfrm>
            <a:off x="3419475" y="1916113"/>
            <a:ext cx="1223963" cy="576262"/>
          </a:xfrm>
          <a:prstGeom prst="rect">
            <a:avLst/>
          </a:prstGeom>
          <a:solidFill>
            <a:schemeClr val="accent1"/>
          </a:solidFill>
          <a:ln w="9525">
            <a:noFill/>
            <a:miter lim="800000"/>
            <a:headEnd/>
            <a:tailEnd/>
          </a:ln>
        </p:spPr>
        <p:txBody>
          <a:bodyPr wrap="none" anchor="ctr"/>
          <a:lstStyle/>
          <a:p>
            <a:pPr algn="ctr"/>
            <a:r>
              <a:rPr lang="de-DE" sz="1000" i="1"/>
              <a:t>… noch recht gut </a:t>
            </a:r>
          </a:p>
          <a:p>
            <a:pPr algn="ctr"/>
            <a:r>
              <a:rPr lang="de-DE" sz="1000" i="1"/>
              <a:t>erhalten, der junge</a:t>
            </a:r>
          </a:p>
          <a:p>
            <a:pPr algn="ctr"/>
            <a:r>
              <a:rPr lang="de-DE" sz="1000" i="1"/>
              <a:t>Mann</a:t>
            </a:r>
          </a:p>
        </p:txBody>
      </p:sp>
      <p:sp>
        <p:nvSpPr>
          <p:cNvPr id="41998" name="Rectangle 26"/>
          <p:cNvSpPr>
            <a:spLocks noChangeArrowheads="1"/>
          </p:cNvSpPr>
          <p:nvPr/>
        </p:nvSpPr>
        <p:spPr bwMode="auto">
          <a:xfrm>
            <a:off x="395288" y="1844675"/>
            <a:ext cx="1584325" cy="720725"/>
          </a:xfrm>
          <a:prstGeom prst="rect">
            <a:avLst/>
          </a:prstGeom>
          <a:solidFill>
            <a:schemeClr val="accent1"/>
          </a:solidFill>
          <a:ln w="9525">
            <a:noFill/>
            <a:miter lim="800000"/>
            <a:headEnd/>
            <a:tailEnd/>
          </a:ln>
        </p:spPr>
        <p:txBody>
          <a:bodyPr wrap="none" anchor="ctr"/>
          <a:lstStyle/>
          <a:p>
            <a:pPr algn="ctr"/>
            <a:r>
              <a:rPr lang="de-DE" sz="1000" i="1"/>
              <a:t>Also, wie hat er jetzt </a:t>
            </a:r>
          </a:p>
          <a:p>
            <a:pPr algn="ctr"/>
            <a:r>
              <a:rPr lang="de-DE" sz="1000" i="1"/>
              <a:t>gelegen … auf dem </a:t>
            </a:r>
          </a:p>
          <a:p>
            <a:pPr algn="ctr"/>
            <a:r>
              <a:rPr lang="de-DE" sz="1000" i="1"/>
              <a:t>Rücken, auf dem Bauch,</a:t>
            </a:r>
          </a:p>
          <a:p>
            <a:pPr algn="ctr"/>
            <a:r>
              <a:rPr lang="de-DE" sz="1000" i="1"/>
              <a:t>Kopf unten, Kopf schräg ???</a:t>
            </a:r>
          </a:p>
        </p:txBody>
      </p:sp>
    </p:spTree>
    <p:extLst>
      <p:ext uri="{BB962C8B-B14F-4D97-AF65-F5344CB8AC3E}">
        <p14:creationId xmlns:p14="http://schemas.microsoft.com/office/powerpoint/2010/main" val="406506437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a:latin typeface="Arial" panose="020B0604020202020204" pitchFamily="34" charset="0"/>
                <a:cs typeface="Arial" panose="020B0604020202020204" pitchFamily="34" charset="0"/>
              </a:rPr>
              <a:t>Organisatorischer Überblick</a:t>
            </a:r>
            <a:br>
              <a:rPr lang="de-DE" dirty="0">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Samstag</a:t>
            </a:r>
            <a:endParaRPr lang="de-DE" noProof="0" dirty="0">
              <a:latin typeface="Arial" panose="020B0604020202020204" pitchFamily="34" charset="0"/>
              <a:cs typeface="Arial" panose="020B0604020202020204" pitchFamily="34" charset="0"/>
            </a:endParaRPr>
          </a:p>
        </p:txBody>
      </p:sp>
      <p:sp>
        <p:nvSpPr>
          <p:cNvPr id="4" name="Textfeld 3"/>
          <p:cNvSpPr txBox="1"/>
          <p:nvPr/>
        </p:nvSpPr>
        <p:spPr>
          <a:xfrm>
            <a:off x="251520" y="1484784"/>
            <a:ext cx="3960440" cy="3370154"/>
          </a:xfrm>
          <a:prstGeom prst="rect">
            <a:avLst/>
          </a:prstGeom>
          <a:noFill/>
        </p:spPr>
        <p:txBody>
          <a:bodyPr wrap="square" rtlCol="0">
            <a:spAutoFit/>
          </a:bodyPr>
          <a:lstStyle/>
          <a:p>
            <a:r>
              <a:rPr lang="de-DE" sz="4400" b="1" dirty="0" smtClean="0">
                <a:latin typeface="Arial" panose="020B0604020202020204" pitchFamily="34" charset="0"/>
                <a:cs typeface="Arial" panose="020B0604020202020204" pitchFamily="34" charset="0"/>
              </a:rPr>
              <a:t>ÖTZI</a:t>
            </a:r>
            <a:r>
              <a:rPr lang="de-DE" sz="1400" b="1" kern="1200" dirty="0" smtClean="0">
                <a:latin typeface="Arial" panose="020B0604020202020204" pitchFamily="34" charset="0"/>
                <a:cs typeface="Arial" panose="020B0604020202020204" pitchFamily="34" charset="0"/>
              </a:rPr>
              <a:t>– </a:t>
            </a:r>
            <a:r>
              <a:rPr lang="de-DE" sz="1400" b="1" kern="1200" dirty="0">
                <a:latin typeface="Arial" panose="020B0604020202020204" pitchFamily="34" charset="0"/>
                <a:cs typeface="Arial" panose="020B0604020202020204" pitchFamily="34" charset="0"/>
              </a:rPr>
              <a:t>der Mann aus dem Eis </a:t>
            </a:r>
            <a:endParaRPr lang="de-DE" sz="1400" b="1" kern="1200" dirty="0" smtClean="0">
              <a:latin typeface="Arial" panose="020B0604020202020204" pitchFamily="34" charset="0"/>
              <a:cs typeface="Arial" panose="020B0604020202020204" pitchFamily="34" charset="0"/>
            </a:endParaRPr>
          </a:p>
          <a:p>
            <a:r>
              <a:rPr lang="de-DE" sz="1400" b="1" kern="1200" dirty="0" smtClean="0">
                <a:latin typeface="Arial" panose="020B0604020202020204" pitchFamily="34" charset="0"/>
                <a:cs typeface="Arial" panose="020B0604020202020204" pitchFamily="34" charset="0"/>
              </a:rPr>
              <a:t>Unser </a:t>
            </a:r>
            <a:r>
              <a:rPr lang="de-DE" sz="1400" b="1" kern="1200" dirty="0">
                <a:latin typeface="Arial" panose="020B0604020202020204" pitchFamily="34" charset="0"/>
                <a:cs typeface="Arial" panose="020B0604020202020204" pitchFamily="34" charset="0"/>
              </a:rPr>
              <a:t>Besuch im </a:t>
            </a:r>
            <a:r>
              <a:rPr lang="de-DE" sz="1400" b="1" kern="1200" dirty="0" smtClean="0">
                <a:latin typeface="Arial" panose="020B0604020202020204" pitchFamily="34" charset="0"/>
                <a:cs typeface="Arial" panose="020B0604020202020204" pitchFamily="34" charset="0"/>
              </a:rPr>
              <a:t>Südtiroler Archäologiemuseum </a:t>
            </a:r>
            <a:r>
              <a:rPr lang="de-DE" sz="1400" b="1" kern="1200" dirty="0">
                <a:latin typeface="Arial" panose="020B0604020202020204" pitchFamily="34" charset="0"/>
                <a:cs typeface="Arial" panose="020B0604020202020204" pitchFamily="34" charset="0"/>
              </a:rPr>
              <a:t>in Bozen</a:t>
            </a:r>
          </a:p>
          <a:p>
            <a:r>
              <a:rPr lang="de-DE" sz="1400" kern="1200" dirty="0" smtClean="0">
                <a:latin typeface="Arial" panose="020B0604020202020204" pitchFamily="34" charset="0"/>
                <a:cs typeface="Arial" panose="020B0604020202020204" pitchFamily="34" charset="0"/>
              </a:rPr>
              <a:t>Der </a:t>
            </a:r>
            <a:r>
              <a:rPr lang="de-DE" sz="1400" kern="1200" dirty="0">
                <a:latin typeface="Arial" panose="020B0604020202020204" pitchFamily="34" charset="0"/>
                <a:cs typeface="Arial" panose="020B0604020202020204" pitchFamily="34" charset="0"/>
              </a:rPr>
              <a:t>im Südtiroler Archäologiemuseum in Bozen (Südtirol, Italien) ausgestellte „Mann aus dem Eis“ gehört mittlerweile zu den bekanntesten und bedeutendsten Mumien der Welt.</a:t>
            </a:r>
          </a:p>
          <a:p>
            <a:r>
              <a:rPr lang="de-DE" sz="1400" kern="1200" dirty="0" smtClean="0">
                <a:latin typeface="Arial" panose="020B0604020202020204" pitchFamily="34" charset="0"/>
                <a:cs typeface="Arial" panose="020B0604020202020204" pitchFamily="34" charset="0"/>
              </a:rPr>
              <a:t>So </a:t>
            </a:r>
            <a:r>
              <a:rPr lang="de-DE" sz="1400" kern="1200" dirty="0">
                <a:latin typeface="Arial" panose="020B0604020202020204" pitchFamily="34" charset="0"/>
                <a:cs typeface="Arial" panose="020B0604020202020204" pitchFamily="34" charset="0"/>
              </a:rPr>
              <a:t>begann die Geschichte der archäologischen Sensation des </a:t>
            </a:r>
            <a:r>
              <a:rPr lang="de-DE" sz="1400" kern="1200" dirty="0" smtClean="0">
                <a:latin typeface="Arial" panose="020B0604020202020204" pitchFamily="34" charset="0"/>
                <a:cs typeface="Arial" panose="020B0604020202020204" pitchFamily="34" charset="0"/>
              </a:rPr>
              <a:t>Jahrhunderts am Donnerstag, dem 19. September 1991 um 13.30 Uhr und dauert bis heute an......</a:t>
            </a:r>
            <a:endParaRPr lang="de-DE" sz="1400" kern="1200" dirty="0">
              <a:latin typeface="Arial" panose="020B0604020202020204" pitchFamily="34" charset="0"/>
              <a:cs typeface="Arial" panose="020B0604020202020204" pitchFamily="34" charset="0"/>
            </a:endParaRPr>
          </a:p>
          <a:p>
            <a:r>
              <a:rPr lang="de-DE" sz="1100" kern="1200" dirty="0">
                <a:latin typeface="Abadi MT Condensed Light"/>
                <a:cs typeface="Abadi MT Condensed Light"/>
              </a:rPr>
              <a:t> </a:t>
            </a:r>
          </a:p>
          <a:p>
            <a:endParaRPr lang="de-DE" kern="1200" dirty="0"/>
          </a:p>
        </p:txBody>
      </p:sp>
      <p:pic>
        <p:nvPicPr>
          <p:cNvPr id="6" name="Bild 5" descr="Macintosh HD:Users:MoDin:Desktop:oetzi_die_bergung.jpg"/>
          <p:cNvPicPr/>
          <p:nvPr/>
        </p:nvPicPr>
        <p:blipFill>
          <a:blip r:embed="rId3">
            <a:extLst>
              <a:ext uri="{28A0092B-C50C-407E-A947-70E740481C1C}">
                <a14:useLocalDpi xmlns:a14="http://schemas.microsoft.com/office/drawing/2010/main" val="0"/>
              </a:ext>
            </a:extLst>
          </a:blip>
          <a:srcRect/>
          <a:stretch>
            <a:fillRect/>
          </a:stretch>
        </p:blipFill>
        <p:spPr bwMode="auto">
          <a:xfrm>
            <a:off x="4139952" y="1772816"/>
            <a:ext cx="4752528" cy="3672408"/>
          </a:xfrm>
          <a:prstGeom prst="rect">
            <a:avLst/>
          </a:prstGeom>
          <a:noFill/>
          <a:ln>
            <a:noFill/>
          </a:ln>
        </p:spPr>
      </p:pic>
    </p:spTree>
    <p:extLst>
      <p:ext uri="{BB962C8B-B14F-4D97-AF65-F5344CB8AC3E}">
        <p14:creationId xmlns:p14="http://schemas.microsoft.com/office/powerpoint/2010/main" val="353781797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de-DE" dirty="0">
                <a:latin typeface="Arial" panose="020B0604020202020204" pitchFamily="34" charset="0"/>
                <a:cs typeface="Arial" panose="020B0604020202020204" pitchFamily="34" charset="0"/>
              </a:rPr>
              <a:t>Organisatorischer Überblick</a:t>
            </a:r>
            <a:br>
              <a:rPr lang="de-DE" dirty="0">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Samstag</a:t>
            </a:r>
            <a:endParaRPr lang="de-DE" noProof="0" dirty="0">
              <a:latin typeface="Arial" panose="020B0604020202020204" pitchFamily="34" charset="0"/>
              <a:cs typeface="Arial" panose="020B0604020202020204" pitchFamily="34" charset="0"/>
            </a:endParaRPr>
          </a:p>
        </p:txBody>
      </p:sp>
      <p:pic>
        <p:nvPicPr>
          <p:cNvPr id="9" name="Bild 8"/>
          <p:cNvPicPr>
            <a:picLocks noChangeAspect="1"/>
          </p:cNvPicPr>
          <p:nvPr/>
        </p:nvPicPr>
        <p:blipFill>
          <a:blip r:embed="rId3"/>
          <a:stretch>
            <a:fillRect/>
          </a:stretch>
        </p:blipFill>
        <p:spPr>
          <a:xfrm>
            <a:off x="5488490" y="2060848"/>
            <a:ext cx="3452354" cy="4040309"/>
          </a:xfrm>
          <a:prstGeom prst="rect">
            <a:avLst/>
          </a:prstGeom>
        </p:spPr>
      </p:pic>
      <p:pic>
        <p:nvPicPr>
          <p:cNvPr id="3" name="Bild 2" descr="HJ3nzPt1KyCtmQAsJCl9oZNcA4Tkk3JkvdobPH8bIjY.jpe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763688" y="3861048"/>
            <a:ext cx="3312368" cy="2484276"/>
          </a:xfrm>
          <a:prstGeom prst="rect">
            <a:avLst/>
          </a:prstGeom>
        </p:spPr>
      </p:pic>
      <p:pic>
        <p:nvPicPr>
          <p:cNvPr id="4" name="Bild 3" descr="e9NJyobJKit6lz16GoOR4LATtQgEHKbFMNeSsSzQMzA.jpeg"/>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23928" y="1700808"/>
            <a:ext cx="1475656" cy="1967541"/>
          </a:xfrm>
          <a:prstGeom prst="rect">
            <a:avLst/>
          </a:prstGeom>
        </p:spPr>
      </p:pic>
      <p:pic>
        <p:nvPicPr>
          <p:cNvPr id="5" name="Bild 4" descr="isO8rD2QDUhIrBcqrUEy1rPF2iyADVfQRk1lYNDgmKI.jpeg"/>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51520" y="1484784"/>
            <a:ext cx="3096344" cy="2322258"/>
          </a:xfrm>
          <a:prstGeom prst="rect">
            <a:avLst/>
          </a:prstGeom>
        </p:spPr>
      </p:pic>
    </p:spTree>
    <p:extLst>
      <p:ext uri="{BB962C8B-B14F-4D97-AF65-F5344CB8AC3E}">
        <p14:creationId xmlns:p14="http://schemas.microsoft.com/office/powerpoint/2010/main" val="298347700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Rectangle 2"/>
          <p:cNvSpPr>
            <a:spLocks noGrp="1"/>
          </p:cNvSpPr>
          <p:nvPr>
            <p:ph type="title" idx="4294967295"/>
          </p:nvPr>
        </p:nvSpPr>
        <p:spPr/>
        <p:txBody>
          <a:bodyPr>
            <a:normAutofit fontScale="90000"/>
          </a:bodyPr>
          <a:lstStyle/>
          <a:p>
            <a:pPr eaLnBrk="1" hangingPunct="1"/>
            <a:r>
              <a:rPr lang="de-DE" sz="2900" dirty="0" smtClean="0">
                <a:latin typeface="Arial Unicode MS" pitchFamily="34" charset="-128"/>
              </a:rPr>
              <a:t>Abendessen im Restaurant „Vögele“</a:t>
            </a:r>
            <a:br>
              <a:rPr lang="de-DE" sz="2900" dirty="0" smtClean="0">
                <a:latin typeface="Arial Unicode MS" pitchFamily="34" charset="-128"/>
              </a:rPr>
            </a:br>
            <a:r>
              <a:rPr lang="de-DE" sz="2000" dirty="0" smtClean="0">
                <a:latin typeface="Arial Unicode MS" pitchFamily="34" charset="-128"/>
              </a:rPr>
              <a:t>Samstag, 16.03.2013</a:t>
            </a:r>
          </a:p>
        </p:txBody>
      </p:sp>
      <p:sp>
        <p:nvSpPr>
          <p:cNvPr id="48130" name="Rectangle 3"/>
          <p:cNvSpPr>
            <a:spLocks noGrp="1"/>
          </p:cNvSpPr>
          <p:nvPr>
            <p:ph type="body" idx="4294967295"/>
          </p:nvPr>
        </p:nvSpPr>
        <p:spPr>
          <a:xfrm>
            <a:off x="323850" y="1628775"/>
            <a:ext cx="8534400" cy="792163"/>
          </a:xfrm>
          <a:solidFill>
            <a:schemeClr val="accent1"/>
          </a:solidFill>
        </p:spPr>
        <p:txBody>
          <a:bodyPr/>
          <a:lstStyle/>
          <a:p>
            <a:pPr algn="ctr" eaLnBrk="1" hangingPunct="1">
              <a:lnSpc>
                <a:spcPct val="80000"/>
              </a:lnSpc>
              <a:buFont typeface="Wingdings 2" pitchFamily="18" charset="2"/>
              <a:buNone/>
            </a:pPr>
            <a:r>
              <a:rPr lang="de-DE" sz="1600" smtClean="0">
                <a:latin typeface="Arial Unicode MS" pitchFamily="34" charset="-128"/>
              </a:rPr>
              <a:t>Nach ausgiebigem Shopping, was für viele von Erfolg gekrönt war, ließen wir den </a:t>
            </a:r>
          </a:p>
          <a:p>
            <a:pPr algn="ctr" eaLnBrk="1" hangingPunct="1">
              <a:lnSpc>
                <a:spcPct val="80000"/>
              </a:lnSpc>
              <a:buFont typeface="Wingdings 2" pitchFamily="18" charset="2"/>
              <a:buNone/>
            </a:pPr>
            <a:r>
              <a:rPr lang="de-DE" sz="1600" smtClean="0">
                <a:latin typeface="Arial Unicode MS" pitchFamily="34" charset="-128"/>
              </a:rPr>
              <a:t>Abend im Restaurant „Vögele“ ausklingen. Bei leckerem Essen und gutem Wein gab es obendrein noch gute Gespräche und alle hatten viel Spaß …</a:t>
            </a:r>
          </a:p>
        </p:txBody>
      </p:sp>
      <p:pic>
        <p:nvPicPr>
          <p:cNvPr id="48131" name="Picture 5" descr="DSCF3803"/>
          <p:cNvPicPr>
            <a:picLocks noChangeAspect="1" noChangeArrowheads="1"/>
          </p:cNvPicPr>
          <p:nvPr/>
        </p:nvPicPr>
        <p:blipFill>
          <a:blip r:embed="rId2"/>
          <a:srcRect/>
          <a:stretch>
            <a:fillRect/>
          </a:stretch>
        </p:blipFill>
        <p:spPr bwMode="auto">
          <a:xfrm>
            <a:off x="5724525" y="4221163"/>
            <a:ext cx="1673225" cy="2230437"/>
          </a:xfrm>
          <a:prstGeom prst="rect">
            <a:avLst/>
          </a:prstGeom>
          <a:noFill/>
          <a:ln w="9525">
            <a:noFill/>
            <a:miter lim="800000"/>
            <a:headEnd/>
            <a:tailEnd/>
          </a:ln>
        </p:spPr>
      </p:pic>
      <p:pic>
        <p:nvPicPr>
          <p:cNvPr id="48132" name="Picture 6" descr="DSCF3804"/>
          <p:cNvPicPr>
            <a:picLocks noChangeAspect="1" noChangeArrowheads="1"/>
          </p:cNvPicPr>
          <p:nvPr/>
        </p:nvPicPr>
        <p:blipFill>
          <a:blip r:embed="rId3"/>
          <a:srcRect/>
          <a:stretch>
            <a:fillRect/>
          </a:stretch>
        </p:blipFill>
        <p:spPr bwMode="auto">
          <a:xfrm>
            <a:off x="7235825" y="3068638"/>
            <a:ext cx="1704975" cy="2232025"/>
          </a:xfrm>
          <a:prstGeom prst="rect">
            <a:avLst/>
          </a:prstGeom>
          <a:noFill/>
          <a:ln w="9525">
            <a:noFill/>
            <a:miter lim="800000"/>
            <a:headEnd/>
            <a:tailEnd/>
          </a:ln>
        </p:spPr>
      </p:pic>
      <p:pic>
        <p:nvPicPr>
          <p:cNvPr id="48133" name="Picture 7" descr="DSCF3807"/>
          <p:cNvPicPr>
            <a:picLocks noChangeAspect="1" noChangeArrowheads="1"/>
          </p:cNvPicPr>
          <p:nvPr/>
        </p:nvPicPr>
        <p:blipFill>
          <a:blip r:embed="rId4"/>
          <a:srcRect/>
          <a:stretch>
            <a:fillRect/>
          </a:stretch>
        </p:blipFill>
        <p:spPr bwMode="auto">
          <a:xfrm>
            <a:off x="468313" y="3860800"/>
            <a:ext cx="1712912" cy="2284413"/>
          </a:xfrm>
          <a:prstGeom prst="rect">
            <a:avLst/>
          </a:prstGeom>
          <a:noFill/>
          <a:ln w="9525">
            <a:noFill/>
            <a:miter lim="800000"/>
            <a:headEnd/>
            <a:tailEnd/>
          </a:ln>
        </p:spPr>
      </p:pic>
      <p:pic>
        <p:nvPicPr>
          <p:cNvPr id="48134" name="Picture 8" descr="DSCF3812"/>
          <p:cNvPicPr>
            <a:picLocks noChangeAspect="1" noChangeArrowheads="1"/>
          </p:cNvPicPr>
          <p:nvPr/>
        </p:nvPicPr>
        <p:blipFill>
          <a:blip r:embed="rId5"/>
          <a:srcRect/>
          <a:stretch>
            <a:fillRect/>
          </a:stretch>
        </p:blipFill>
        <p:spPr bwMode="auto">
          <a:xfrm>
            <a:off x="2124075" y="4508500"/>
            <a:ext cx="1584325" cy="2112963"/>
          </a:xfrm>
          <a:prstGeom prst="rect">
            <a:avLst/>
          </a:prstGeom>
          <a:noFill/>
          <a:ln w="9525">
            <a:noFill/>
            <a:miter lim="800000"/>
            <a:headEnd/>
            <a:tailEnd/>
          </a:ln>
        </p:spPr>
      </p:pic>
      <p:pic>
        <p:nvPicPr>
          <p:cNvPr id="48135" name="Picture 9" descr="DSCF3810"/>
          <p:cNvPicPr>
            <a:picLocks noChangeAspect="1" noChangeArrowheads="1"/>
          </p:cNvPicPr>
          <p:nvPr/>
        </p:nvPicPr>
        <p:blipFill>
          <a:blip r:embed="rId6"/>
          <a:srcRect/>
          <a:stretch>
            <a:fillRect/>
          </a:stretch>
        </p:blipFill>
        <p:spPr bwMode="auto">
          <a:xfrm>
            <a:off x="1116013" y="2636838"/>
            <a:ext cx="2160587" cy="1476375"/>
          </a:xfrm>
          <a:prstGeom prst="rect">
            <a:avLst/>
          </a:prstGeom>
          <a:noFill/>
          <a:ln w="9525">
            <a:noFill/>
            <a:miter lim="800000"/>
            <a:headEnd/>
            <a:tailEnd/>
          </a:ln>
        </p:spPr>
      </p:pic>
      <p:pic>
        <p:nvPicPr>
          <p:cNvPr id="48136" name="Picture 10" descr="DSCF3814"/>
          <p:cNvPicPr>
            <a:picLocks noChangeAspect="1" noChangeArrowheads="1"/>
          </p:cNvPicPr>
          <p:nvPr/>
        </p:nvPicPr>
        <p:blipFill>
          <a:blip r:embed="rId7"/>
          <a:srcRect/>
          <a:stretch>
            <a:fillRect/>
          </a:stretch>
        </p:blipFill>
        <p:spPr bwMode="auto">
          <a:xfrm>
            <a:off x="3132138" y="2852738"/>
            <a:ext cx="1617662" cy="2155825"/>
          </a:xfrm>
          <a:prstGeom prst="rect">
            <a:avLst/>
          </a:prstGeom>
          <a:noFill/>
          <a:ln w="9525">
            <a:noFill/>
            <a:miter lim="800000"/>
            <a:headEnd/>
            <a:tailEnd/>
          </a:ln>
        </p:spPr>
      </p:pic>
      <p:pic>
        <p:nvPicPr>
          <p:cNvPr id="48137" name="Picture 11" descr="DSCF3817"/>
          <p:cNvPicPr>
            <a:picLocks noChangeAspect="1" noChangeArrowheads="1"/>
          </p:cNvPicPr>
          <p:nvPr/>
        </p:nvPicPr>
        <p:blipFill>
          <a:blip r:embed="rId8"/>
          <a:srcRect/>
          <a:stretch>
            <a:fillRect/>
          </a:stretch>
        </p:blipFill>
        <p:spPr bwMode="auto">
          <a:xfrm>
            <a:off x="4716463" y="2565400"/>
            <a:ext cx="2376487" cy="1782763"/>
          </a:xfrm>
          <a:prstGeom prst="rect">
            <a:avLst/>
          </a:prstGeom>
          <a:noFill/>
          <a:ln w="9525">
            <a:noFill/>
            <a:miter lim="800000"/>
            <a:headEnd/>
            <a:tailEnd/>
          </a:ln>
        </p:spPr>
      </p:pic>
      <p:pic>
        <p:nvPicPr>
          <p:cNvPr id="48138" name="Picture 12" descr="DSCF3816"/>
          <p:cNvPicPr>
            <a:picLocks noChangeAspect="1" noChangeArrowheads="1"/>
          </p:cNvPicPr>
          <p:nvPr/>
        </p:nvPicPr>
        <p:blipFill>
          <a:blip r:embed="rId9"/>
          <a:srcRect/>
          <a:stretch>
            <a:fillRect/>
          </a:stretch>
        </p:blipFill>
        <p:spPr bwMode="auto">
          <a:xfrm>
            <a:off x="3635375" y="4724400"/>
            <a:ext cx="2089150" cy="1566863"/>
          </a:xfrm>
          <a:prstGeom prst="rect">
            <a:avLst/>
          </a:prstGeom>
          <a:noFill/>
          <a:ln w="9525">
            <a:noFill/>
            <a:miter lim="800000"/>
            <a:headEnd/>
            <a:tailEnd/>
          </a:ln>
        </p:spPr>
      </p:pic>
    </p:spTree>
    <p:extLst>
      <p:ext uri="{BB962C8B-B14F-4D97-AF65-F5344CB8AC3E}">
        <p14:creationId xmlns:p14="http://schemas.microsoft.com/office/powerpoint/2010/main" val="129989015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de-DE" sz="3300" kern="1200" noProof="0" dirty="0" smtClean="0">
                <a:solidFill>
                  <a:schemeClr val="accent3">
                    <a:shade val="75000"/>
                  </a:schemeClr>
                </a:solidFill>
                <a:latin typeface="Arial" panose="020B0604020202020204" pitchFamily="34" charset="0"/>
                <a:cs typeface="Arial" panose="020B0604020202020204" pitchFamily="34" charset="0"/>
              </a:rPr>
              <a:t>Zusammenfassung</a:t>
            </a:r>
            <a:endParaRPr lang="de-DE" noProof="0"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p:txBody>
          <a:bodyPr/>
          <a:lstStyle/>
          <a:p>
            <a:pPr marL="0" indent="0" algn="ctr">
              <a:buNone/>
            </a:pPr>
            <a:r>
              <a:rPr kumimoji="0" lang="de-DE" sz="2700" kern="1200" noProof="0" dirty="0" smtClean="0">
                <a:solidFill>
                  <a:schemeClr val="tx1"/>
                </a:solidFill>
                <a:latin typeface="Arial" panose="020B0604020202020204" pitchFamily="34" charset="0"/>
                <a:cs typeface="Arial" panose="020B0604020202020204" pitchFamily="34" charset="0"/>
              </a:rPr>
              <a:t>Das war unsere Studienfahrt nach Bozen März 2013</a:t>
            </a:r>
          </a:p>
          <a:p>
            <a:pPr marL="0" indent="0" algn="ctr">
              <a:buNone/>
            </a:pPr>
            <a:endParaRPr kumimoji="0" lang="de-DE" sz="2700" kern="1200" noProof="0" dirty="0" smtClean="0">
              <a:solidFill>
                <a:schemeClr val="tx1"/>
              </a:solidFill>
              <a:latin typeface="Arial" panose="020B0604020202020204" pitchFamily="34" charset="0"/>
              <a:cs typeface="Arial" panose="020B0604020202020204" pitchFamily="34" charset="0"/>
            </a:endParaRPr>
          </a:p>
          <a:p>
            <a:pPr marL="0" indent="0">
              <a:buNone/>
            </a:pPr>
            <a:endParaRPr lang="de-DE" dirty="0" smtClean="0">
              <a:latin typeface="Arial" panose="020B0604020202020204" pitchFamily="34" charset="0"/>
              <a:cs typeface="Arial" panose="020B0604020202020204" pitchFamily="34" charset="0"/>
              <a:sym typeface="Wingdings" pitchFamily="2" charset="2"/>
            </a:endParaRPr>
          </a:p>
          <a:p>
            <a:pPr marL="0" indent="0">
              <a:buNone/>
            </a:pPr>
            <a:endParaRPr lang="de-DE" noProof="0" dirty="0"/>
          </a:p>
        </p:txBody>
      </p:sp>
      <p:pic>
        <p:nvPicPr>
          <p:cNvPr id="4" name="Grafik 3"/>
          <p:cNvPicPr>
            <a:picLocks noChangeAspect="1"/>
          </p:cNvPicPr>
          <p:nvPr/>
        </p:nvPicPr>
        <p:blipFill rotWithShape="1">
          <a:blip r:embed="rId3" cstate="print">
            <a:extLst>
              <a:ext uri="{28A0092B-C50C-407E-A947-70E740481C1C}">
                <a14:useLocalDpi xmlns:a14="http://schemas.microsoft.com/office/drawing/2010/main" val="0"/>
              </a:ext>
            </a:extLst>
          </a:blip>
          <a:srcRect l="15302" t="28447" r="15841" b="10347"/>
          <a:stretch/>
        </p:blipFill>
        <p:spPr>
          <a:xfrm>
            <a:off x="1403648" y="2060848"/>
            <a:ext cx="6336704" cy="422446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de-DE" sz="3300" kern="1200" noProof="0" dirty="0" smtClean="0">
                <a:solidFill>
                  <a:schemeClr val="accent3">
                    <a:shade val="75000"/>
                  </a:schemeClr>
                </a:solidFill>
                <a:latin typeface="Arial" panose="020B0604020202020204" pitchFamily="34" charset="0"/>
                <a:cs typeface="Arial" panose="020B0604020202020204" pitchFamily="34" charset="0"/>
              </a:rPr>
              <a:t>Inhalt</a:t>
            </a:r>
            <a:endParaRPr lang="de-DE" noProof="0" dirty="0">
              <a:latin typeface="Arial" panose="020B0604020202020204" pitchFamily="34" charset="0"/>
              <a:cs typeface="Arial" panose="020B0604020202020204" pitchFamily="34" charset="0"/>
            </a:endParaRPr>
          </a:p>
        </p:txBody>
      </p:sp>
      <p:sp>
        <p:nvSpPr>
          <p:cNvPr id="3" name="Content Placeholder 2"/>
          <p:cNvSpPr>
            <a:spLocks noGrp="1"/>
          </p:cNvSpPr>
          <p:nvPr>
            <p:ph sz="quarter" idx="1"/>
          </p:nvPr>
        </p:nvSpPr>
        <p:spPr/>
        <p:txBody>
          <a:bodyPr>
            <a:normAutofit fontScale="92500" lnSpcReduction="20000"/>
          </a:bodyPr>
          <a:lstStyle/>
          <a:p>
            <a:r>
              <a:rPr kumimoji="0" lang="de-DE" sz="2700" kern="1200" noProof="0" dirty="0" smtClean="0">
                <a:solidFill>
                  <a:schemeClr val="tx1"/>
                </a:solidFill>
                <a:latin typeface="Arial" panose="020B0604020202020204" pitchFamily="34" charset="0"/>
                <a:cs typeface="Arial" panose="020B0604020202020204" pitchFamily="34" charset="0"/>
              </a:rPr>
              <a:t>Organisatorischer Überblick</a:t>
            </a:r>
          </a:p>
          <a:p>
            <a:pPr lvl="1"/>
            <a:r>
              <a:rPr lang="de-DE" dirty="0" smtClean="0">
                <a:solidFill>
                  <a:schemeClr val="tx1"/>
                </a:solidFill>
                <a:latin typeface="Arial" panose="020B0604020202020204" pitchFamily="34" charset="0"/>
                <a:cs typeface="Arial" panose="020B0604020202020204" pitchFamily="34" charset="0"/>
              </a:rPr>
              <a:t>Mittwoch: Anreiseanekdoten</a:t>
            </a:r>
          </a:p>
          <a:p>
            <a:pPr lvl="1"/>
            <a:r>
              <a:rPr lang="de-DE" noProof="0" dirty="0" smtClean="0">
                <a:solidFill>
                  <a:schemeClr val="tx1"/>
                </a:solidFill>
                <a:latin typeface="Arial" panose="020B0604020202020204" pitchFamily="34" charset="0"/>
                <a:cs typeface="Arial" panose="020B0604020202020204" pitchFamily="34" charset="0"/>
              </a:rPr>
              <a:t>Donnerstag: Fachlicher Austausch</a:t>
            </a:r>
          </a:p>
          <a:p>
            <a:pPr lvl="2"/>
            <a:r>
              <a:rPr lang="de-DE" dirty="0" smtClean="0">
                <a:solidFill>
                  <a:schemeClr val="tx1"/>
                </a:solidFill>
                <a:latin typeface="Arial" panose="020B0604020202020204" pitchFamily="34" charset="0"/>
                <a:cs typeface="Arial" panose="020B0604020202020204" pitchFamily="34" charset="0"/>
              </a:rPr>
              <a:t>Landesfachschule Hannah Arendt</a:t>
            </a:r>
          </a:p>
          <a:p>
            <a:pPr lvl="2"/>
            <a:r>
              <a:rPr lang="de-DE" noProof="0" dirty="0" smtClean="0">
                <a:solidFill>
                  <a:schemeClr val="tx1"/>
                </a:solidFill>
                <a:latin typeface="Arial" panose="020B0604020202020204" pitchFamily="34" charset="0"/>
                <a:cs typeface="Arial" panose="020B0604020202020204" pitchFamily="34" charset="0"/>
              </a:rPr>
              <a:t>Universität Brixen</a:t>
            </a:r>
          </a:p>
          <a:p>
            <a:pPr lvl="1"/>
            <a:r>
              <a:rPr lang="de-DE" dirty="0" smtClean="0">
                <a:solidFill>
                  <a:schemeClr val="tx1"/>
                </a:solidFill>
                <a:latin typeface="Arial" panose="020B0604020202020204" pitchFamily="34" charset="0"/>
                <a:cs typeface="Arial" panose="020B0604020202020204" pitchFamily="34" charset="0"/>
              </a:rPr>
              <a:t>Freitag: Fachlicher Austausch</a:t>
            </a:r>
          </a:p>
          <a:p>
            <a:pPr lvl="2"/>
            <a:r>
              <a:rPr lang="de-DE" noProof="0" dirty="0" smtClean="0">
                <a:solidFill>
                  <a:schemeClr val="tx1"/>
                </a:solidFill>
                <a:latin typeface="Arial" panose="020B0604020202020204" pitchFamily="34" charset="0"/>
                <a:cs typeface="Arial" panose="020B0604020202020204" pitchFamily="34" charset="0"/>
              </a:rPr>
              <a:t>Kennenlernen der Arbeit in Bozen</a:t>
            </a:r>
          </a:p>
          <a:p>
            <a:pPr lvl="2"/>
            <a:r>
              <a:rPr lang="de-DE" dirty="0" smtClean="0">
                <a:solidFill>
                  <a:schemeClr val="tx1"/>
                </a:solidFill>
                <a:latin typeface="Arial" panose="020B0604020202020204" pitchFamily="34" charset="0"/>
                <a:cs typeface="Arial" panose="020B0604020202020204" pitchFamily="34" charset="0"/>
              </a:rPr>
              <a:t>Austausch mit Leitungen</a:t>
            </a:r>
          </a:p>
          <a:p>
            <a:pPr lvl="2"/>
            <a:r>
              <a:rPr lang="de-DE" noProof="0" dirty="0" smtClean="0">
                <a:solidFill>
                  <a:schemeClr val="tx1"/>
                </a:solidFill>
                <a:latin typeface="Arial" panose="020B0604020202020204" pitchFamily="34" charset="0"/>
                <a:cs typeface="Arial" panose="020B0604020202020204" pitchFamily="34" charset="0"/>
              </a:rPr>
              <a:t>Sprachprojekt Mausi und Miau</a:t>
            </a:r>
          </a:p>
          <a:p>
            <a:pPr lvl="2"/>
            <a:r>
              <a:rPr lang="de-DE" dirty="0" smtClean="0">
                <a:solidFill>
                  <a:schemeClr val="tx1"/>
                </a:solidFill>
                <a:latin typeface="Arial" panose="020B0604020202020204" pitchFamily="34" charset="0"/>
                <a:cs typeface="Arial" panose="020B0604020202020204" pitchFamily="34" charset="0"/>
              </a:rPr>
              <a:t>Besichtigung einzelner Einrichtungen in Bozen</a:t>
            </a:r>
            <a:endParaRPr lang="de-DE" noProof="0" dirty="0" smtClean="0">
              <a:solidFill>
                <a:schemeClr val="tx1"/>
              </a:solidFill>
              <a:latin typeface="Arial" panose="020B0604020202020204" pitchFamily="34" charset="0"/>
              <a:cs typeface="Arial" panose="020B0604020202020204" pitchFamily="34" charset="0"/>
            </a:endParaRPr>
          </a:p>
          <a:p>
            <a:pPr lvl="1"/>
            <a:r>
              <a:rPr lang="de-DE" dirty="0" smtClean="0">
                <a:latin typeface="Arial" panose="020B0604020202020204" pitchFamily="34" charset="0"/>
                <a:cs typeface="Arial" panose="020B0604020202020204" pitchFamily="34" charset="0"/>
              </a:rPr>
              <a:t>Samstag: </a:t>
            </a:r>
          </a:p>
          <a:p>
            <a:pPr lvl="2"/>
            <a:r>
              <a:rPr lang="de-DE" noProof="0" dirty="0" smtClean="0">
                <a:latin typeface="Arial" panose="020B0604020202020204" pitchFamily="34" charset="0"/>
                <a:cs typeface="Arial" panose="020B0604020202020204" pitchFamily="34" charset="0"/>
              </a:rPr>
              <a:t>Bozen und Umgebung</a:t>
            </a:r>
          </a:p>
          <a:p>
            <a:pPr lvl="2"/>
            <a:r>
              <a:rPr lang="de-DE" noProof="0" dirty="0" smtClean="0">
                <a:latin typeface="Arial" panose="020B0604020202020204" pitchFamily="34" charset="0"/>
                <a:cs typeface="Arial" panose="020B0604020202020204" pitchFamily="34" charset="0"/>
              </a:rPr>
              <a:t>Ötzi</a:t>
            </a:r>
          </a:p>
          <a:p>
            <a:pPr lvl="1"/>
            <a:r>
              <a:rPr lang="de-DE" dirty="0" smtClean="0">
                <a:latin typeface="Arial" panose="020B0604020202020204" pitchFamily="34" charset="0"/>
                <a:cs typeface="Arial" panose="020B0604020202020204" pitchFamily="34" charset="0"/>
              </a:rPr>
              <a:t>Sonntag: Abreise</a:t>
            </a:r>
            <a:endParaRPr lang="de-DE" noProof="0" dirty="0" smtClean="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63" name="Picture 7" descr="CIMG5732"/>
          <p:cNvPicPr>
            <a:picLocks noChangeAspect="1" noChangeArrowheads="1"/>
          </p:cNvPicPr>
          <p:nvPr/>
        </p:nvPicPr>
        <p:blipFill>
          <a:blip r:embed="rId3" cstate="print">
            <a:extLst>
              <a:ext uri="{28A0092B-C50C-407E-A947-70E740481C1C}">
                <a14:useLocalDpi xmlns:a14="http://schemas.microsoft.com/office/drawing/2010/main" val="0"/>
              </a:ext>
            </a:extLst>
          </a:blip>
          <a:srcRect b="84268"/>
          <a:stretch>
            <a:fillRect/>
          </a:stretch>
        </p:blipFill>
        <p:spPr bwMode="auto">
          <a:xfrm>
            <a:off x="1619250" y="2409825"/>
            <a:ext cx="5905500" cy="6588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normAutofit fontScale="90000"/>
          </a:bodyPr>
          <a:lstStyle/>
          <a:p>
            <a:pPr fontAlgn="auto">
              <a:spcAft>
                <a:spcPts val="0"/>
              </a:spcAft>
              <a:defRPr/>
            </a:pPr>
            <a:r>
              <a:rPr lang="de-DE" dirty="0" smtClean="0">
                <a:solidFill>
                  <a:schemeClr val="accent3">
                    <a:shade val="75000"/>
                  </a:schemeClr>
                </a:solidFill>
                <a:latin typeface="Arial" panose="020B0604020202020204" pitchFamily="34" charset="0"/>
                <a:cs typeface="Arial" panose="020B0604020202020204" pitchFamily="34" charset="0"/>
              </a:rPr>
              <a:t>Organisatorischer Überblick</a:t>
            </a:r>
            <a:br>
              <a:rPr lang="de-DE" dirty="0" smtClean="0">
                <a:solidFill>
                  <a:schemeClr val="accent3">
                    <a:shade val="75000"/>
                  </a:schemeClr>
                </a:solidFill>
                <a:latin typeface="Arial" panose="020B0604020202020204" pitchFamily="34" charset="0"/>
                <a:cs typeface="Arial" panose="020B0604020202020204" pitchFamily="34" charset="0"/>
              </a:rPr>
            </a:br>
            <a:r>
              <a:rPr lang="de-DE" sz="2000" dirty="0" smtClean="0">
                <a:solidFill>
                  <a:schemeClr val="accent3">
                    <a:shade val="75000"/>
                  </a:schemeClr>
                </a:solidFill>
                <a:latin typeface="Arial" panose="020B0604020202020204" pitchFamily="34" charset="0"/>
                <a:cs typeface="Arial" panose="020B0604020202020204" pitchFamily="34" charset="0"/>
              </a:rPr>
              <a:t>Mittwoch / Anreise</a:t>
            </a:r>
            <a:endParaRPr lang="de-DE" sz="2000" dirty="0">
              <a:solidFill>
                <a:schemeClr val="accent3">
                  <a:shade val="75000"/>
                </a:schemeClr>
              </a:solidFill>
              <a:latin typeface="Arial" panose="020B0604020202020204" pitchFamily="34" charset="0"/>
              <a:cs typeface="Arial" panose="020B0604020202020204" pitchFamily="34" charset="0"/>
            </a:endParaRPr>
          </a:p>
        </p:txBody>
      </p:sp>
      <p:sp>
        <p:nvSpPr>
          <p:cNvPr id="19461" name="Text Box 5"/>
          <p:cNvSpPr txBox="1">
            <a:spLocks noChangeArrowheads="1"/>
          </p:cNvSpPr>
          <p:nvPr/>
        </p:nvSpPr>
        <p:spPr bwMode="auto">
          <a:xfrm>
            <a:off x="179388" y="3386138"/>
            <a:ext cx="8713787" cy="31085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a:r>
              <a:rPr lang="de-DE" sz="1400" dirty="0">
                <a:latin typeface="Arial" panose="020B0604020202020204" pitchFamily="34" charset="0"/>
                <a:cs typeface="Arial" panose="020B0604020202020204" pitchFamily="34" charset="0"/>
              </a:rPr>
              <a:t>Mit 28 Personen aus unterschiedlichen Bundesländern Deutschlands und einer Person aus Luxemburg reisten wir Studierenden am Mittwoch, den 13.03.2013, nach Bozen. </a:t>
            </a:r>
          </a:p>
          <a:p>
            <a:pPr algn="ctr"/>
            <a:r>
              <a:rPr lang="de-DE" sz="1400" dirty="0">
                <a:latin typeface="Arial" panose="020B0604020202020204" pitchFamily="34" charset="0"/>
                <a:cs typeface="Arial" panose="020B0604020202020204" pitchFamily="34" charset="0"/>
              </a:rPr>
              <a:t>Einige benutzten dafür die deutsche Bahn, andere fuhren mit dem Auto und weitere ließen sich fahren.</a:t>
            </a:r>
          </a:p>
          <a:p>
            <a:pPr algn="ctr"/>
            <a:r>
              <a:rPr lang="de-DE" sz="1400" dirty="0">
                <a:latin typeface="Arial" panose="020B0604020202020204" pitchFamily="34" charset="0"/>
                <a:cs typeface="Arial" panose="020B0604020202020204" pitchFamily="34" charset="0"/>
              </a:rPr>
              <a:t>Untereinander vernetzten wir uns, so dass kaum jemand alleine anreisen musste.  </a:t>
            </a:r>
          </a:p>
          <a:p>
            <a:pPr algn="ctr"/>
            <a:r>
              <a:rPr lang="de-DE" sz="1400" dirty="0">
                <a:latin typeface="Arial" panose="020B0604020202020204" pitchFamily="34" charset="0"/>
                <a:cs typeface="Arial" panose="020B0604020202020204" pitchFamily="34" charset="0"/>
              </a:rPr>
              <a:t>Bei einer solchen sehr individuellen Anreise erlebten wir unterschiedliche Highlights,</a:t>
            </a:r>
          </a:p>
          <a:p>
            <a:pPr algn="ctr"/>
            <a:r>
              <a:rPr lang="de-DE" sz="1400" dirty="0">
                <a:latin typeface="Arial" panose="020B0604020202020204" pitchFamily="34" charset="0"/>
                <a:cs typeface="Arial" panose="020B0604020202020204" pitchFamily="34" charset="0"/>
              </a:rPr>
              <a:t>die die Anreise begleiteten. Die allgemein bekannten Problematiken, wie Verspätungen bei der deutschen Bahn, aber auch die eingefrorene Scheibenwischanlage am Auto inklusiver regelmäßiger Reinigung der Scheiben mit Schnee, sind Beispiele, die uns nicht hinderten, gut gelaunt in Bozen einzutreffen. </a:t>
            </a:r>
          </a:p>
          <a:p>
            <a:pPr algn="ctr"/>
            <a:endParaRPr lang="de-DE" sz="1400" dirty="0">
              <a:latin typeface="Arial" panose="020B0604020202020204" pitchFamily="34" charset="0"/>
              <a:cs typeface="Arial" panose="020B0604020202020204" pitchFamily="34" charset="0"/>
            </a:endParaRPr>
          </a:p>
          <a:p>
            <a:pPr algn="ctr"/>
            <a:r>
              <a:rPr lang="de-DE" sz="1400" dirty="0">
                <a:latin typeface="Arial" panose="020B0604020202020204" pitchFamily="34" charset="0"/>
                <a:cs typeface="Arial" panose="020B0604020202020204" pitchFamily="34" charset="0"/>
              </a:rPr>
              <a:t>Der überwiegende Teil der Gruppe sah sich bereits im Laufe des Mittwochabends und </a:t>
            </a:r>
          </a:p>
          <a:p>
            <a:pPr algn="ctr"/>
            <a:r>
              <a:rPr lang="de-DE" sz="1400" dirty="0">
                <a:latin typeface="Arial" panose="020B0604020202020204" pitchFamily="34" charset="0"/>
                <a:cs typeface="Arial" panose="020B0604020202020204" pitchFamily="34" charset="0"/>
              </a:rPr>
              <a:t>verbrachten diesen in geselliger Runde.</a:t>
            </a:r>
          </a:p>
          <a:p>
            <a:pPr algn="ctr"/>
            <a:r>
              <a:rPr lang="de-DE" sz="1400" dirty="0">
                <a:latin typeface="Arial" panose="020B0604020202020204" pitchFamily="34" charset="0"/>
                <a:cs typeface="Arial" panose="020B0604020202020204" pitchFamily="34" charset="0"/>
              </a:rPr>
              <a:t>Da unser offizielles Programm bereits vor der Tür stand, wurde der Abend zur Erholung und </a:t>
            </a:r>
          </a:p>
          <a:p>
            <a:pPr algn="ctr"/>
            <a:r>
              <a:rPr lang="de-DE" sz="1400" dirty="0">
                <a:latin typeface="Arial" panose="020B0604020202020204" pitchFamily="34" charset="0"/>
                <a:cs typeface="Arial" panose="020B0604020202020204" pitchFamily="34" charset="0"/>
              </a:rPr>
              <a:t>Entspannung nach den Strapazen der Anreise genutzt.  </a:t>
            </a:r>
          </a:p>
          <a:p>
            <a:pPr algn="ctr"/>
            <a:endParaRPr lang="de-DE" sz="1400" dirty="0">
              <a:latin typeface="Arial" panose="020B0604020202020204" pitchFamily="34" charset="0"/>
              <a:cs typeface="Arial" panose="020B0604020202020204" pitchFamily="34" charset="0"/>
            </a:endParaRPr>
          </a:p>
        </p:txBody>
      </p:sp>
      <p:sp>
        <p:nvSpPr>
          <p:cNvPr id="19467" name="WordArt 11"/>
          <p:cNvSpPr>
            <a:spLocks noChangeArrowheads="1" noChangeShapeType="1" noTextEdit="1"/>
          </p:cNvSpPr>
          <p:nvPr/>
        </p:nvSpPr>
        <p:spPr bwMode="auto">
          <a:xfrm rot="-402590">
            <a:off x="215900" y="1916113"/>
            <a:ext cx="5219700" cy="431800"/>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de-DE" sz="3600" kern="10">
                <a:ln w="9525">
                  <a:solidFill>
                    <a:srgbClr val="000000"/>
                  </a:solidFill>
                  <a:round/>
                  <a:headEnd/>
                  <a:tailEnd/>
                </a:ln>
                <a:solidFill>
                  <a:srgbClr val="FFFFFF"/>
                </a:solidFill>
                <a:latin typeface="Arial Black" panose="020B0A04020102020204" pitchFamily="34" charset="0"/>
              </a:rPr>
              <a:t>Herzlich Willkommen im </a:t>
            </a:r>
          </a:p>
        </p:txBody>
      </p:sp>
      <p:sp>
        <p:nvSpPr>
          <p:cNvPr id="19468" name="WordArt 12"/>
          <p:cNvSpPr>
            <a:spLocks noChangeArrowheads="1" noChangeShapeType="1" noTextEdit="1"/>
          </p:cNvSpPr>
          <p:nvPr/>
        </p:nvSpPr>
        <p:spPr bwMode="auto">
          <a:xfrm>
            <a:off x="6443663" y="2466975"/>
            <a:ext cx="1368425" cy="360363"/>
          </a:xfrm>
          <a:prstGeom prst="rect">
            <a:avLst/>
          </a:prstGeom>
          <a:extLst>
            <a:ext uri="{AF507438-7753-43E0-B8FC-AC1667EBCBE1}">
              <a14:hiddenEffects xmlns:a14="http://schemas.microsoft.com/office/drawing/2010/main">
                <a:effectLst/>
              </a14:hiddenEffects>
            </a:ext>
          </a:extLst>
        </p:spPr>
        <p:txBody>
          <a:bodyPr wrap="none" fromWordArt="1">
            <a:prstTxWarp prst="textPlain">
              <a:avLst>
                <a:gd name="adj" fmla="val 50000"/>
              </a:avLst>
            </a:prstTxWarp>
          </a:bodyPr>
          <a:lstStyle/>
          <a:p>
            <a:pPr algn="ctr"/>
            <a:r>
              <a:rPr lang="de-DE" sz="3600" kern="10">
                <a:ln w="9525">
                  <a:solidFill>
                    <a:srgbClr val="000000"/>
                  </a:solidFill>
                  <a:round/>
                  <a:headEnd/>
                  <a:tailEnd/>
                </a:ln>
                <a:solidFill>
                  <a:srgbClr val="FFFFFF"/>
                </a:solidFill>
                <a:latin typeface="Arial Black" panose="020B0A04020102020204" pitchFamily="34" charset="0"/>
              </a:rPr>
              <a:t>- Haus</a:t>
            </a:r>
          </a:p>
        </p:txBody>
      </p:sp>
    </p:spTree>
    <p:extLst>
      <p:ext uri="{BB962C8B-B14F-4D97-AF65-F5344CB8AC3E}">
        <p14:creationId xmlns:p14="http://schemas.microsoft.com/office/powerpoint/2010/main" val="336181296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kumimoji="0" lang="de-DE" sz="3300" kern="1200" noProof="0" dirty="0" smtClean="0">
                <a:solidFill>
                  <a:schemeClr val="accent3">
                    <a:shade val="75000"/>
                  </a:schemeClr>
                </a:solidFill>
                <a:latin typeface="Arial" panose="020B0604020202020204" pitchFamily="34" charset="0"/>
                <a:cs typeface="Arial" panose="020B0604020202020204" pitchFamily="34" charset="0"/>
              </a:rPr>
              <a:t>Organisatorischer Überblick</a:t>
            </a:r>
            <a:br>
              <a:rPr kumimoji="0" lang="de-DE" sz="3300" kern="1200" noProof="0" dirty="0" smtClean="0">
                <a:solidFill>
                  <a:schemeClr val="accent3">
                    <a:shade val="75000"/>
                  </a:schemeClr>
                </a:solidFill>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Mittwoch / Anreise</a:t>
            </a:r>
            <a:endParaRPr lang="de-DE" sz="2000" noProof="0" dirty="0">
              <a:latin typeface="Arial" panose="020B0604020202020204" pitchFamily="34" charset="0"/>
              <a:cs typeface="Arial" panose="020B0604020202020204" pitchFamily="34" charset="0"/>
            </a:endParaRPr>
          </a:p>
        </p:txBody>
      </p:sp>
      <p:pic>
        <p:nvPicPr>
          <p:cNvPr id="4" name="Inhaltsplatzhalter 3"/>
          <p:cNvPicPr>
            <a:picLocks noGrp="1" noChangeAspect="1"/>
          </p:cNvPicPr>
          <p:nvPr>
            <p:ph sz="quarter" idx="1"/>
          </p:nvPr>
        </p:nvPicPr>
        <p:blipFill>
          <a:blip r:embed="rId3">
            <a:extLst>
              <a:ext uri="{28A0092B-C50C-407E-A947-70E740481C1C}">
                <a14:useLocalDpi xmlns:a14="http://schemas.microsoft.com/office/drawing/2010/main" val="0"/>
              </a:ext>
            </a:extLst>
          </a:blip>
          <a:stretch>
            <a:fillRect/>
          </a:stretch>
        </p:blipFill>
        <p:spPr>
          <a:xfrm>
            <a:off x="2282952" y="1628800"/>
            <a:ext cx="4572000" cy="4572000"/>
          </a:xfrm>
        </p:spPr>
      </p:pic>
    </p:spTree>
    <p:extLst>
      <p:ext uri="{BB962C8B-B14F-4D97-AF65-F5344CB8AC3E}">
        <p14:creationId xmlns:p14="http://schemas.microsoft.com/office/powerpoint/2010/main" val="17612289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kumimoji="0" lang="de-DE" sz="3300" kern="1200" noProof="0" dirty="0" smtClean="0">
                <a:solidFill>
                  <a:schemeClr val="accent3">
                    <a:shade val="75000"/>
                  </a:schemeClr>
                </a:solidFill>
                <a:latin typeface="Arial" panose="020B0604020202020204" pitchFamily="34" charset="0"/>
                <a:cs typeface="Arial" panose="020B0604020202020204" pitchFamily="34" charset="0"/>
              </a:rPr>
              <a:t>Organisatorischer Überblick</a:t>
            </a:r>
            <a:br>
              <a:rPr kumimoji="0" lang="de-DE" sz="3300" kern="1200" noProof="0" dirty="0" smtClean="0">
                <a:solidFill>
                  <a:schemeClr val="accent3">
                    <a:shade val="75000"/>
                  </a:schemeClr>
                </a:solidFill>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Donnerstag, 14.03.2013</a:t>
            </a:r>
            <a:endParaRPr lang="de-DE" sz="2000" noProof="0"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p:txBody>
          <a:bodyPr anchor="t">
            <a:normAutofit fontScale="62500" lnSpcReduction="20000"/>
          </a:bodyPr>
          <a:lstStyle/>
          <a:p>
            <a:endParaRPr kumimoji="0" lang="de-DE" sz="2500" kern="1200" noProof="0" dirty="0" smtClean="0">
              <a:solidFill>
                <a:schemeClr val="tx1"/>
              </a:solidFill>
              <a:latin typeface="+mn-lt"/>
              <a:ea typeface="+mn-ea"/>
              <a:cs typeface="+mn-cs"/>
            </a:endParaRPr>
          </a:p>
          <a:p>
            <a:pPr algn="ctr"/>
            <a:r>
              <a:rPr kumimoji="0" lang="de-DE" sz="3100" kern="1200" noProof="0" dirty="0" smtClean="0">
                <a:solidFill>
                  <a:schemeClr val="tx1"/>
                </a:solidFill>
                <a:latin typeface="Arial" panose="020B0604020202020204" pitchFamily="34" charset="0"/>
                <a:cs typeface="Arial" pitchFamily="34" charset="0"/>
              </a:rPr>
              <a:t>Landesfachschule „Hannah Arendt“ in Bozen</a:t>
            </a:r>
          </a:p>
          <a:p>
            <a:pPr marL="0" indent="0">
              <a:buNone/>
            </a:pPr>
            <a:endParaRPr lang="de-DE" sz="1400" dirty="0" smtClean="0">
              <a:latin typeface="Arial" pitchFamily="34" charset="0"/>
              <a:cs typeface="Arial" pitchFamily="34" charset="0"/>
            </a:endParaRPr>
          </a:p>
          <a:p>
            <a:pPr marL="0" indent="0">
              <a:lnSpc>
                <a:spcPct val="120000"/>
              </a:lnSpc>
              <a:buNone/>
            </a:pPr>
            <a:r>
              <a:rPr lang="de-DE" sz="1900" dirty="0" smtClean="0">
                <a:latin typeface="Arial" pitchFamily="34" charset="0"/>
                <a:cs typeface="Arial" pitchFamily="34" charset="0"/>
              </a:rPr>
              <a:t>Am Vormittag besuchten wir  die deutschsprachige Landesfachschule für Sozialberufe </a:t>
            </a:r>
          </a:p>
          <a:p>
            <a:pPr marL="0" indent="0">
              <a:lnSpc>
                <a:spcPct val="120000"/>
              </a:lnSpc>
              <a:buNone/>
            </a:pPr>
            <a:r>
              <a:rPr lang="de-DE" sz="1900" dirty="0" smtClean="0">
                <a:latin typeface="Arial" pitchFamily="34" charset="0"/>
                <a:cs typeface="Arial" pitchFamily="34" charset="0"/>
              </a:rPr>
              <a:t>Die Schule ermöglicht die Ausbildung für pflegerische und soziale Berufe und bietet berufsbegleitend Weiterbildungsmöglichkeiten an</a:t>
            </a:r>
          </a:p>
          <a:p>
            <a:pPr marL="0" indent="0">
              <a:lnSpc>
                <a:spcPct val="120000"/>
              </a:lnSpc>
              <a:buNone/>
            </a:pPr>
            <a:r>
              <a:rPr lang="de-DE" sz="1900" dirty="0" smtClean="0">
                <a:latin typeface="Arial" pitchFamily="34" charset="0"/>
                <a:cs typeface="Arial" pitchFamily="34" charset="0"/>
              </a:rPr>
              <a:t>Besonders interessierte uns die Ausbildung zur Krippenfachkraft, die nach einem Jahr für eine Tätigkeit mit Kindern unter drei Jahren qualifiziert</a:t>
            </a:r>
          </a:p>
          <a:p>
            <a:pPr marL="0" indent="0">
              <a:buNone/>
            </a:pPr>
            <a:endParaRPr lang="de-DE" sz="1400" dirty="0" smtClean="0">
              <a:latin typeface="Arial" panose="020B0604020202020204" pitchFamily="34" charset="0"/>
              <a:cs typeface="Arial" panose="020B0604020202020204" pitchFamily="34" charset="0"/>
            </a:endParaRPr>
          </a:p>
          <a:p>
            <a:pPr marL="0" indent="0">
              <a:buNone/>
            </a:pPr>
            <a:endParaRPr lang="de-DE" sz="1400" dirty="0" smtClean="0"/>
          </a:p>
          <a:p>
            <a:pPr marL="0" indent="0">
              <a:buNone/>
            </a:pPr>
            <a:endParaRPr lang="de-DE" sz="1400" dirty="0" smtClean="0"/>
          </a:p>
          <a:p>
            <a:pPr marL="0" indent="0">
              <a:buNone/>
            </a:pPr>
            <a:endParaRPr kumimoji="0" lang="de-DE" sz="2500" kern="1200" noProof="0" dirty="0" smtClean="0">
              <a:solidFill>
                <a:schemeClr val="tx1"/>
              </a:solidFill>
              <a:latin typeface="+mn-lt"/>
              <a:ea typeface="+mn-ea"/>
              <a:cs typeface="+mn-cs"/>
            </a:endParaRPr>
          </a:p>
          <a:p>
            <a:pPr marL="0" indent="0">
              <a:buNone/>
            </a:pPr>
            <a:endParaRPr lang="de-DE" dirty="0"/>
          </a:p>
          <a:p>
            <a:pPr marL="0" indent="0">
              <a:buNone/>
            </a:pPr>
            <a:endParaRPr kumimoji="0" lang="de-DE" sz="2500" kern="1200" noProof="0" dirty="0" smtClean="0">
              <a:solidFill>
                <a:schemeClr val="tx1"/>
              </a:solidFill>
              <a:latin typeface="+mn-lt"/>
              <a:ea typeface="+mn-ea"/>
              <a:cs typeface="+mn-cs"/>
            </a:endParaRPr>
          </a:p>
          <a:p>
            <a:pPr marL="0" indent="0">
              <a:buNone/>
            </a:pPr>
            <a:endParaRPr lang="de-DE" dirty="0"/>
          </a:p>
          <a:p>
            <a:pPr marL="0" indent="0">
              <a:buNone/>
            </a:pPr>
            <a:endParaRPr lang="de-DE" sz="1400" dirty="0" smtClean="0"/>
          </a:p>
          <a:p>
            <a:pPr marL="0" indent="0">
              <a:buNone/>
            </a:pPr>
            <a:endParaRPr lang="de-DE" sz="1400" dirty="0"/>
          </a:p>
          <a:p>
            <a:pPr marL="0" indent="0">
              <a:buNone/>
            </a:pPr>
            <a:endParaRPr lang="de-DE" sz="1400" dirty="0" smtClean="0"/>
          </a:p>
          <a:p>
            <a:pPr marL="0" indent="0">
              <a:buNone/>
            </a:pPr>
            <a:endParaRPr lang="de-DE" sz="1400" dirty="0" smtClean="0"/>
          </a:p>
          <a:p>
            <a:pPr marL="0" indent="0">
              <a:buNone/>
            </a:pPr>
            <a:r>
              <a:rPr kumimoji="0" lang="de-DE" sz="2400" kern="1200" noProof="0" dirty="0" smtClean="0">
                <a:solidFill>
                  <a:schemeClr val="tx1"/>
                </a:solidFill>
                <a:latin typeface="+mn-lt"/>
                <a:ea typeface="+mn-ea"/>
                <a:cs typeface="+mn-cs"/>
              </a:rPr>
              <a:t>		</a:t>
            </a:r>
            <a:endParaRPr lang="de-DE" sz="2400" noProof="0" dirty="0" smtClean="0"/>
          </a:p>
        </p:txBody>
      </p:sp>
      <p:sp>
        <p:nvSpPr>
          <p:cNvPr id="4" name="Inhaltsplatzhalter 3"/>
          <p:cNvSpPr>
            <a:spLocks noGrp="1"/>
          </p:cNvSpPr>
          <p:nvPr>
            <p:ph sz="half" idx="2"/>
          </p:nvPr>
        </p:nvSpPr>
        <p:spPr>
          <a:xfrm>
            <a:off x="4720300" y="1268760"/>
            <a:ext cx="4038600" cy="4681728"/>
          </a:xfrm>
        </p:spPr>
        <p:txBody>
          <a:bodyPr>
            <a:normAutofit fontScale="62500" lnSpcReduction="20000"/>
          </a:bodyPr>
          <a:lstStyle/>
          <a:p>
            <a:endParaRPr lang="de-DE" dirty="0" smtClean="0"/>
          </a:p>
          <a:p>
            <a:pPr marL="0" indent="0">
              <a:buNone/>
            </a:pPr>
            <a:endParaRPr lang="de-DE" sz="2300" dirty="0" smtClean="0"/>
          </a:p>
          <a:p>
            <a:pPr marL="0" lvl="0" indent="0">
              <a:buClr>
                <a:srgbClr val="60B5CC"/>
              </a:buClr>
              <a:buNone/>
            </a:pPr>
            <a:endParaRPr lang="de-DE" sz="1400" dirty="0" smtClean="0">
              <a:solidFill>
                <a:prstClr val="white"/>
              </a:solidFill>
            </a:endParaRPr>
          </a:p>
          <a:p>
            <a:pPr marL="0" lvl="0" indent="0">
              <a:buClr>
                <a:srgbClr val="60B5CC"/>
              </a:buClr>
              <a:buNone/>
            </a:pPr>
            <a:endParaRPr lang="de-DE" sz="1500" dirty="0" smtClean="0">
              <a:solidFill>
                <a:prstClr val="white"/>
              </a:solidFill>
              <a:latin typeface="Arial" pitchFamily="34" charset="0"/>
              <a:cs typeface="Arial" pitchFamily="34" charset="0"/>
            </a:endParaRPr>
          </a:p>
          <a:p>
            <a:pPr marL="0" lvl="0" indent="0">
              <a:buClr>
                <a:srgbClr val="60B5CC"/>
              </a:buClr>
              <a:buNone/>
            </a:pPr>
            <a:endParaRPr lang="de-DE" sz="1500" dirty="0" smtClean="0">
              <a:solidFill>
                <a:prstClr val="white"/>
              </a:solidFill>
              <a:cs typeface="Arial" pitchFamily="34" charset="0"/>
            </a:endParaRPr>
          </a:p>
          <a:p>
            <a:pPr marL="0" lvl="0" indent="0">
              <a:lnSpc>
                <a:spcPct val="120000"/>
              </a:lnSpc>
              <a:buClr>
                <a:srgbClr val="60B5CC"/>
              </a:buClr>
              <a:buNone/>
            </a:pPr>
            <a:r>
              <a:rPr lang="de-DE" sz="1900" dirty="0" smtClean="0">
                <a:solidFill>
                  <a:prstClr val="white"/>
                </a:solidFill>
                <a:latin typeface="Arial" pitchFamily="34" charset="0"/>
                <a:cs typeface="Arial" pitchFamily="34" charset="0"/>
              </a:rPr>
              <a:t>Neben </a:t>
            </a:r>
            <a:r>
              <a:rPr lang="de-DE" sz="1900" dirty="0">
                <a:solidFill>
                  <a:prstClr val="white"/>
                </a:solidFill>
                <a:latin typeface="Arial" pitchFamily="34" charset="0"/>
                <a:cs typeface="Arial" pitchFamily="34" charset="0"/>
              </a:rPr>
              <a:t>Ausbildungsinhalten, lernten wir auch die wunderbare Architektur der Schule </a:t>
            </a:r>
            <a:r>
              <a:rPr lang="de-DE" sz="1900" dirty="0" smtClean="0">
                <a:solidFill>
                  <a:prstClr val="white"/>
                </a:solidFill>
                <a:latin typeface="Arial" pitchFamily="34" charset="0"/>
                <a:cs typeface="Arial" pitchFamily="34" charset="0"/>
              </a:rPr>
              <a:t>kennen</a:t>
            </a:r>
          </a:p>
          <a:p>
            <a:pPr marL="0" lvl="0" indent="0">
              <a:lnSpc>
                <a:spcPct val="120000"/>
              </a:lnSpc>
              <a:buClr>
                <a:srgbClr val="60B5CC"/>
              </a:buClr>
              <a:buNone/>
            </a:pPr>
            <a:r>
              <a:rPr lang="de-DE" sz="1900" dirty="0" smtClean="0">
                <a:solidFill>
                  <a:prstClr val="white"/>
                </a:solidFill>
                <a:latin typeface="Arial" pitchFamily="34" charset="0"/>
                <a:cs typeface="Arial" pitchFamily="34" charset="0"/>
              </a:rPr>
              <a:t>Die </a:t>
            </a:r>
            <a:r>
              <a:rPr lang="de-DE" sz="1900" dirty="0">
                <a:solidFill>
                  <a:prstClr val="white"/>
                </a:solidFill>
                <a:latin typeface="Arial" pitchFamily="34" charset="0"/>
                <a:cs typeface="Arial" pitchFamily="34" charset="0"/>
              </a:rPr>
              <a:t>V</a:t>
            </a:r>
            <a:r>
              <a:rPr lang="de-DE" sz="1900" dirty="0" smtClean="0">
                <a:solidFill>
                  <a:prstClr val="white"/>
                </a:solidFill>
                <a:latin typeface="Arial" pitchFamily="34" charset="0"/>
                <a:cs typeface="Arial" pitchFamily="34" charset="0"/>
              </a:rPr>
              <a:t>erschmelzung von alter Bausubstanz und moderner begeisterte uns alle</a:t>
            </a:r>
          </a:p>
          <a:p>
            <a:pPr marL="0" lvl="0" indent="0">
              <a:lnSpc>
                <a:spcPct val="120000"/>
              </a:lnSpc>
              <a:buClr>
                <a:srgbClr val="60B5CC"/>
              </a:buClr>
              <a:buNone/>
            </a:pPr>
            <a:r>
              <a:rPr lang="de-DE" sz="1900" dirty="0" smtClean="0">
                <a:solidFill>
                  <a:prstClr val="white"/>
                </a:solidFill>
                <a:latin typeface="Arial" pitchFamily="34" charset="0"/>
                <a:cs typeface="Arial" pitchFamily="34" charset="0"/>
              </a:rPr>
              <a:t>Unter den Dachbalken hat sogar eine  einladende und gemütliche Bibliothek Platz</a:t>
            </a:r>
          </a:p>
          <a:p>
            <a:pPr marL="0" lvl="0" indent="0">
              <a:lnSpc>
                <a:spcPct val="120000"/>
              </a:lnSpc>
              <a:buClr>
                <a:srgbClr val="60B5CC"/>
              </a:buClr>
              <a:buNone/>
            </a:pPr>
            <a:r>
              <a:rPr lang="de-DE" sz="1900" dirty="0" smtClean="0">
                <a:solidFill>
                  <a:prstClr val="white"/>
                </a:solidFill>
                <a:latin typeface="Arial" pitchFamily="34" charset="0"/>
                <a:cs typeface="Arial" pitchFamily="34" charset="0"/>
              </a:rPr>
              <a:t>Beeindruckend war auch die Gastfreundschaft, mit der wir empfangen und begleitet wurden </a:t>
            </a:r>
          </a:p>
          <a:p>
            <a:pPr marL="0" lvl="0" indent="0">
              <a:lnSpc>
                <a:spcPct val="120000"/>
              </a:lnSpc>
              <a:buClr>
                <a:srgbClr val="60B5CC"/>
              </a:buClr>
              <a:buNone/>
            </a:pPr>
            <a:endParaRPr lang="de-DE" sz="1900" dirty="0">
              <a:solidFill>
                <a:prstClr val="white"/>
              </a:solidFill>
              <a:latin typeface="Arial" pitchFamily="34" charset="0"/>
              <a:cs typeface="Arial" pitchFamily="34" charset="0"/>
            </a:endParaRPr>
          </a:p>
          <a:p>
            <a:endParaRPr lang="de-DE" dirty="0"/>
          </a:p>
        </p:txBody>
      </p:sp>
      <p:pic>
        <p:nvPicPr>
          <p:cNvPr id="1027"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07904" y="4038670"/>
            <a:ext cx="1655617" cy="22074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8"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724128" y="4044640"/>
            <a:ext cx="3006317" cy="22547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75647" y="4091889"/>
            <a:ext cx="2880320" cy="2160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6643521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8" descr="C:\Users\Berning\Documents\Biso Studium\Biso 6. Semester\International Studies II\Bilder Brixen\_1020123.jpg"/>
          <p:cNvPicPr/>
          <p:nvPr/>
        </p:nvPicPr>
        <p:blipFill>
          <a:blip r:embed="rId3" cstate="print">
            <a:lum bright="49000" contrast="-44000"/>
          </a:blip>
          <a:srcRect/>
          <a:stretch>
            <a:fillRect/>
          </a:stretch>
        </p:blipFill>
        <p:spPr bwMode="auto">
          <a:xfrm>
            <a:off x="4572000" y="1340768"/>
            <a:ext cx="4392488" cy="5040560"/>
          </a:xfrm>
          <a:prstGeom prst="rect">
            <a:avLst/>
          </a:prstGeom>
          <a:noFill/>
          <a:ln w="9525">
            <a:noFill/>
            <a:miter lim="800000"/>
            <a:headEnd/>
            <a:tailEnd/>
          </a:ln>
        </p:spPr>
      </p:pic>
      <p:pic>
        <p:nvPicPr>
          <p:cNvPr id="2052" name="Picture 4"/>
          <p:cNvPicPr>
            <a:picLocks noChangeAspect="1" noChangeArrowheads="1"/>
          </p:cNvPicPr>
          <p:nvPr/>
        </p:nvPicPr>
        <p:blipFill>
          <a:blip r:embed="rId4" cstate="print"/>
          <a:srcRect/>
          <a:stretch>
            <a:fillRect/>
          </a:stretch>
        </p:blipFill>
        <p:spPr bwMode="auto">
          <a:xfrm>
            <a:off x="395536" y="2132856"/>
            <a:ext cx="3960277" cy="1245158"/>
          </a:xfrm>
          <a:prstGeom prst="rect">
            <a:avLst/>
          </a:prstGeom>
          <a:noFill/>
          <a:ln w="9525">
            <a:noFill/>
            <a:miter lim="800000"/>
            <a:headEnd/>
            <a:tailEnd/>
          </a:ln>
          <a:effectLst/>
        </p:spPr>
      </p:pic>
      <p:pic>
        <p:nvPicPr>
          <p:cNvPr id="2050" name="Picture 2"/>
          <p:cNvPicPr>
            <a:picLocks noChangeAspect="1" noChangeArrowheads="1"/>
          </p:cNvPicPr>
          <p:nvPr/>
        </p:nvPicPr>
        <p:blipFill>
          <a:blip r:embed="rId5" cstate="print"/>
          <a:srcRect/>
          <a:stretch>
            <a:fillRect/>
          </a:stretch>
        </p:blipFill>
        <p:spPr bwMode="auto">
          <a:xfrm>
            <a:off x="251520" y="476672"/>
            <a:ext cx="2123728" cy="76387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kumimoji="0" lang="de-DE" sz="3300" kern="1200" noProof="0" dirty="0" smtClean="0">
                <a:solidFill>
                  <a:schemeClr val="accent3">
                    <a:shade val="75000"/>
                  </a:schemeClr>
                </a:solidFill>
                <a:latin typeface="Arial" panose="020B0604020202020204" pitchFamily="34" charset="0"/>
                <a:cs typeface="Arial" panose="020B0604020202020204" pitchFamily="34" charset="0"/>
              </a:rPr>
              <a:t>Freie Universität Bozen / Standort Brixen</a:t>
            </a:r>
            <a:br>
              <a:rPr kumimoji="0" lang="de-DE" sz="3300" kern="1200" noProof="0" dirty="0" smtClean="0">
                <a:solidFill>
                  <a:schemeClr val="accent3">
                    <a:shade val="75000"/>
                  </a:schemeClr>
                </a:solidFill>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Donnerstag, 14.03.2013</a:t>
            </a:r>
            <a:endParaRPr lang="de-DE" sz="2000" noProof="0"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4788024" y="1412776"/>
            <a:ext cx="4038600" cy="4968552"/>
          </a:xfrm>
        </p:spPr>
        <p:txBody>
          <a:bodyPr>
            <a:normAutofit fontScale="40000" lnSpcReduction="20000"/>
          </a:bodyPr>
          <a:lstStyle/>
          <a:p>
            <a:pPr lvl="1">
              <a:buFont typeface="Arial" pitchFamily="34" charset="0"/>
              <a:buChar char="•"/>
            </a:pPr>
            <a:endParaRPr lang="de-DE" sz="2900" dirty="0" smtClean="0">
              <a:solidFill>
                <a:schemeClr val="bg1"/>
              </a:solidFill>
            </a:endParaRPr>
          </a:p>
          <a:p>
            <a:pPr>
              <a:buFont typeface="Arial" pitchFamily="34" charset="0"/>
              <a:buChar char="•"/>
            </a:pPr>
            <a:r>
              <a:rPr lang="de-DE" sz="3000" b="1" dirty="0" smtClean="0">
                <a:solidFill>
                  <a:schemeClr val="bg1"/>
                </a:solidFill>
                <a:latin typeface="Arial" pitchFamily="34" charset="0"/>
                <a:cs typeface="Arial" pitchFamily="34" charset="0"/>
              </a:rPr>
              <a:t>Aus dem Leitbild der Freien </a:t>
            </a:r>
            <a:r>
              <a:rPr lang="de-DE" sz="3000" b="1" dirty="0" err="1" smtClean="0">
                <a:solidFill>
                  <a:schemeClr val="bg1"/>
                </a:solidFill>
                <a:latin typeface="Arial" pitchFamily="34" charset="0"/>
                <a:cs typeface="Arial" pitchFamily="34" charset="0"/>
              </a:rPr>
              <a:t>Univeristät</a:t>
            </a:r>
            <a:r>
              <a:rPr lang="de-DE" sz="3000" b="1" dirty="0" smtClean="0">
                <a:solidFill>
                  <a:schemeClr val="bg1"/>
                </a:solidFill>
                <a:latin typeface="Arial" pitchFamily="34" charset="0"/>
                <a:cs typeface="Arial" pitchFamily="34" charset="0"/>
              </a:rPr>
              <a:t> Bozen </a:t>
            </a:r>
          </a:p>
          <a:p>
            <a:pPr>
              <a:buFont typeface="Arial" pitchFamily="34" charset="0"/>
              <a:buChar char="•"/>
            </a:pPr>
            <a:r>
              <a:rPr lang="de-DE" sz="3000" dirty="0" smtClean="0">
                <a:solidFill>
                  <a:schemeClr val="bg1"/>
                </a:solidFill>
                <a:latin typeface="Arial" pitchFamily="34" charset="0"/>
                <a:cs typeface="Arial" pitchFamily="34" charset="0"/>
              </a:rPr>
              <a:t>Gegründet am 31.10.1997 als mehrsprachige Universität mit internationaler Ausrichtung</a:t>
            </a:r>
          </a:p>
          <a:p>
            <a:pPr>
              <a:buFont typeface="Arial" pitchFamily="34" charset="0"/>
              <a:buChar char="•"/>
            </a:pPr>
            <a:r>
              <a:rPr lang="de-DE" sz="3000" dirty="0" smtClean="0">
                <a:solidFill>
                  <a:schemeClr val="bg1"/>
                </a:solidFill>
                <a:latin typeface="Arial" pitchFamily="34" charset="0"/>
                <a:cs typeface="Arial" pitchFamily="34" charset="0"/>
              </a:rPr>
              <a:t> Ausbildung ist in deutscher, italienischer und </a:t>
            </a:r>
            <a:r>
              <a:rPr lang="de-DE" sz="3000" dirty="0" err="1" smtClean="0">
                <a:solidFill>
                  <a:schemeClr val="bg1"/>
                </a:solidFill>
                <a:latin typeface="Arial" pitchFamily="34" charset="0"/>
                <a:cs typeface="Arial" pitchFamily="34" charset="0"/>
              </a:rPr>
              <a:t>ladinischer</a:t>
            </a:r>
            <a:r>
              <a:rPr lang="de-DE" sz="3000" dirty="0" smtClean="0">
                <a:solidFill>
                  <a:schemeClr val="bg1"/>
                </a:solidFill>
                <a:latin typeface="Arial" pitchFamily="34" charset="0"/>
                <a:cs typeface="Arial" pitchFamily="34" charset="0"/>
              </a:rPr>
              <a:t> Sprache möglich</a:t>
            </a:r>
          </a:p>
          <a:p>
            <a:pPr>
              <a:buFont typeface="Arial" pitchFamily="34" charset="0"/>
              <a:buChar char="•"/>
            </a:pPr>
            <a:r>
              <a:rPr lang="de-DE" sz="3000" dirty="0" smtClean="0">
                <a:solidFill>
                  <a:schemeClr val="bg1"/>
                </a:solidFill>
                <a:latin typeface="Arial" pitchFamily="34" charset="0"/>
                <a:cs typeface="Arial" pitchFamily="34" charset="0"/>
              </a:rPr>
              <a:t> Förderung der Wissenschaftssprache Englisch</a:t>
            </a:r>
          </a:p>
          <a:p>
            <a:pPr>
              <a:buFont typeface="Arial" pitchFamily="34" charset="0"/>
              <a:buChar char="•"/>
            </a:pPr>
            <a:r>
              <a:rPr lang="de-DE" sz="3000" dirty="0" smtClean="0">
                <a:solidFill>
                  <a:schemeClr val="bg1"/>
                </a:solidFill>
                <a:latin typeface="Arial" pitchFamily="34" charset="0"/>
                <a:cs typeface="Arial" pitchFamily="34" charset="0"/>
              </a:rPr>
              <a:t>Ort des lebenslangen Lernens</a:t>
            </a:r>
          </a:p>
          <a:p>
            <a:pPr>
              <a:buFont typeface="Arial" pitchFamily="34" charset="0"/>
              <a:buChar char="•"/>
            </a:pPr>
            <a:r>
              <a:rPr lang="de-DE" sz="3000" dirty="0" smtClean="0">
                <a:solidFill>
                  <a:schemeClr val="bg1"/>
                </a:solidFill>
                <a:latin typeface="Arial" pitchFamily="34" charset="0"/>
                <a:cs typeface="Arial" pitchFamily="34" charset="0"/>
              </a:rPr>
              <a:t> Universität versteht sich als </a:t>
            </a:r>
            <a:r>
              <a:rPr lang="de-DE" sz="3000" dirty="0" err="1" smtClean="0">
                <a:solidFill>
                  <a:schemeClr val="bg1"/>
                </a:solidFill>
                <a:latin typeface="Arial" pitchFamily="34" charset="0"/>
                <a:cs typeface="Arial" pitchFamily="34" charset="0"/>
              </a:rPr>
              <a:t>Mittlerin</a:t>
            </a:r>
            <a:r>
              <a:rPr lang="de-DE" sz="3000" dirty="0" smtClean="0">
                <a:solidFill>
                  <a:schemeClr val="bg1"/>
                </a:solidFill>
                <a:latin typeface="Arial" pitchFamily="34" charset="0"/>
                <a:cs typeface="Arial" pitchFamily="34" charset="0"/>
              </a:rPr>
              <a:t> zwischen Theorie und Praxis</a:t>
            </a:r>
          </a:p>
          <a:p>
            <a:pPr>
              <a:buFont typeface="Arial" pitchFamily="34" charset="0"/>
              <a:buChar char="•"/>
            </a:pPr>
            <a:r>
              <a:rPr lang="de-DE" sz="3000" dirty="0" smtClean="0">
                <a:solidFill>
                  <a:schemeClr val="bg1"/>
                </a:solidFill>
                <a:latin typeface="Arial" pitchFamily="34" charset="0"/>
                <a:cs typeface="Arial" pitchFamily="34" charset="0"/>
              </a:rPr>
              <a:t>Selbstverständnis der Unigemeinschaft: Offenheit, Vertrauen, Toleranz, Kooperation, Chancengleich-</a:t>
            </a:r>
            <a:r>
              <a:rPr lang="de-DE" sz="3000" dirty="0" err="1" smtClean="0">
                <a:solidFill>
                  <a:schemeClr val="bg1"/>
                </a:solidFill>
                <a:latin typeface="Arial" pitchFamily="34" charset="0"/>
                <a:cs typeface="Arial" pitchFamily="34" charset="0"/>
              </a:rPr>
              <a:t>heit</a:t>
            </a:r>
            <a:r>
              <a:rPr lang="de-DE" sz="3000" dirty="0" smtClean="0">
                <a:solidFill>
                  <a:schemeClr val="bg1"/>
                </a:solidFill>
                <a:latin typeface="Arial" pitchFamily="34" charset="0"/>
                <a:cs typeface="Arial" pitchFamily="34" charset="0"/>
              </a:rPr>
              <a:t> von Mann und Frau,</a:t>
            </a:r>
          </a:p>
          <a:p>
            <a:pPr>
              <a:buFont typeface="Arial" pitchFamily="34" charset="0"/>
              <a:buChar char="•"/>
            </a:pPr>
            <a:endParaRPr lang="de-DE" sz="3000" b="1" dirty="0" smtClean="0">
              <a:solidFill>
                <a:schemeClr val="bg1"/>
              </a:solidFill>
              <a:latin typeface="Arial" pitchFamily="34" charset="0"/>
              <a:cs typeface="Arial" pitchFamily="34" charset="0"/>
            </a:endParaRPr>
          </a:p>
          <a:p>
            <a:r>
              <a:rPr lang="de-DE" sz="3000" b="1" dirty="0" err="1" smtClean="0">
                <a:solidFill>
                  <a:schemeClr val="bg1"/>
                </a:solidFill>
                <a:latin typeface="Arial" pitchFamily="34" charset="0"/>
                <a:cs typeface="Arial" pitchFamily="34" charset="0"/>
              </a:rPr>
              <a:t>Unibz</a:t>
            </a:r>
            <a:r>
              <a:rPr lang="de-DE" sz="3000" b="1" dirty="0" smtClean="0">
                <a:solidFill>
                  <a:schemeClr val="bg1"/>
                </a:solidFill>
                <a:latin typeface="Arial" pitchFamily="34" charset="0"/>
                <a:cs typeface="Arial" pitchFamily="34" charset="0"/>
              </a:rPr>
              <a:t> Zahlen, Daten, Fakten 2012</a:t>
            </a:r>
          </a:p>
          <a:p>
            <a:pPr lvl="1"/>
            <a:r>
              <a:rPr lang="de-DE" sz="3000" dirty="0" smtClean="0">
                <a:solidFill>
                  <a:schemeClr val="bg1"/>
                </a:solidFill>
                <a:latin typeface="Arial" pitchFamily="34" charset="0"/>
                <a:cs typeface="Arial" pitchFamily="34" charset="0"/>
              </a:rPr>
              <a:t>3 universitäre Standorte: Bozen, Brixen, </a:t>
            </a:r>
            <a:r>
              <a:rPr lang="de-DE" sz="3000" dirty="0" err="1" smtClean="0">
                <a:solidFill>
                  <a:schemeClr val="bg1"/>
                </a:solidFill>
                <a:latin typeface="Arial" pitchFamily="34" charset="0"/>
                <a:cs typeface="Arial" pitchFamily="34" charset="0"/>
              </a:rPr>
              <a:t>Bruneck</a:t>
            </a:r>
            <a:endParaRPr lang="de-DE" sz="3000" dirty="0" smtClean="0">
              <a:solidFill>
                <a:schemeClr val="bg1"/>
              </a:solidFill>
              <a:latin typeface="Arial" pitchFamily="34" charset="0"/>
              <a:cs typeface="Arial" pitchFamily="34" charset="0"/>
            </a:endParaRPr>
          </a:p>
          <a:p>
            <a:pPr lvl="1"/>
            <a:r>
              <a:rPr lang="de-DE" sz="3000" dirty="0" smtClean="0">
                <a:solidFill>
                  <a:schemeClr val="bg1"/>
                </a:solidFill>
                <a:latin typeface="Arial" pitchFamily="34" charset="0"/>
                <a:cs typeface="Arial" pitchFamily="34" charset="0"/>
              </a:rPr>
              <a:t>5 Fakultäten (Informatik, Bildungswissenschaften, Wirtschaft, </a:t>
            </a:r>
            <a:r>
              <a:rPr lang="de-DE" sz="3000" dirty="0" err="1" smtClean="0">
                <a:solidFill>
                  <a:schemeClr val="bg1"/>
                </a:solidFill>
                <a:latin typeface="Arial" pitchFamily="34" charset="0"/>
                <a:cs typeface="Arial" pitchFamily="34" charset="0"/>
              </a:rPr>
              <a:t>Design&amp;Künste</a:t>
            </a:r>
            <a:r>
              <a:rPr lang="de-DE" sz="3000" dirty="0" smtClean="0">
                <a:solidFill>
                  <a:schemeClr val="bg1"/>
                </a:solidFill>
                <a:latin typeface="Arial" pitchFamily="34" charset="0"/>
                <a:cs typeface="Arial" pitchFamily="34" charset="0"/>
              </a:rPr>
              <a:t>, Naturwissen-schaften und Technik)</a:t>
            </a:r>
          </a:p>
          <a:p>
            <a:pPr lvl="1"/>
            <a:r>
              <a:rPr lang="de-DE" sz="3000" dirty="0" smtClean="0">
                <a:solidFill>
                  <a:schemeClr val="bg1"/>
                </a:solidFill>
                <a:latin typeface="Arial" pitchFamily="34" charset="0"/>
                <a:cs typeface="Arial" pitchFamily="34" charset="0"/>
              </a:rPr>
              <a:t>61,6 Millionen Euro Budget (92,41 % Provinz Bozen, 5,72 % Studiengebühren, 1,87 andere Einnahmen)</a:t>
            </a:r>
          </a:p>
          <a:p>
            <a:pPr lvl="1"/>
            <a:r>
              <a:rPr lang="de-DE" sz="3000" dirty="0" smtClean="0">
                <a:solidFill>
                  <a:schemeClr val="bg1"/>
                </a:solidFill>
                <a:latin typeface="Arial" pitchFamily="34" charset="0"/>
                <a:cs typeface="Arial" pitchFamily="34" charset="0"/>
              </a:rPr>
              <a:t>3.364 Studierende aus 61 Nationen / 110 Professoren und Forscher auf Planstellen davon 31,81% Frauen /492 Lehr-beauftragte  /230 technische und Verwaltungsmitarbeiter</a:t>
            </a:r>
          </a:p>
          <a:p>
            <a:pPr lvl="1"/>
            <a:r>
              <a:rPr lang="de-DE" sz="3000" dirty="0" smtClean="0">
                <a:solidFill>
                  <a:schemeClr val="bg1"/>
                </a:solidFill>
                <a:latin typeface="Arial" pitchFamily="34" charset="0"/>
                <a:cs typeface="Arial" pitchFamily="34" charset="0"/>
              </a:rPr>
              <a:t>201 laufende Forschungsprojekte</a:t>
            </a:r>
          </a:p>
          <a:p>
            <a:pPr lvl="1"/>
            <a:endParaRPr lang="de-DE" sz="2900" dirty="0" smtClean="0">
              <a:solidFill>
                <a:schemeClr val="bg1"/>
              </a:solidFill>
            </a:endParaRPr>
          </a:p>
          <a:p>
            <a:endParaRPr lang="de-DE" noProof="0" dirty="0" smtClean="0"/>
          </a:p>
        </p:txBody>
      </p:sp>
      <p:sp>
        <p:nvSpPr>
          <p:cNvPr id="4" name="Inhaltsplatzhalter 3"/>
          <p:cNvSpPr>
            <a:spLocks noGrp="1"/>
          </p:cNvSpPr>
          <p:nvPr>
            <p:ph sz="half" idx="2"/>
          </p:nvPr>
        </p:nvSpPr>
        <p:spPr>
          <a:xfrm>
            <a:off x="395536" y="3356992"/>
            <a:ext cx="4038600" cy="2881528"/>
          </a:xfrm>
        </p:spPr>
        <p:txBody>
          <a:bodyPr>
            <a:normAutofit fontScale="40000" lnSpcReduction="20000"/>
          </a:bodyPr>
          <a:lstStyle/>
          <a:p>
            <a:pPr>
              <a:buFont typeface="Arial" pitchFamily="34" charset="0"/>
              <a:buChar char="•"/>
            </a:pPr>
            <a:endParaRPr lang="de-DE" dirty="0" smtClean="0"/>
          </a:p>
          <a:p>
            <a:pPr>
              <a:buFont typeface="Arial" pitchFamily="34" charset="0"/>
              <a:buChar char="•"/>
            </a:pPr>
            <a:r>
              <a:rPr lang="de-DE" sz="3500" b="1" dirty="0" smtClean="0">
                <a:latin typeface="Arial" pitchFamily="34" charset="0"/>
                <a:cs typeface="Arial" pitchFamily="34" charset="0"/>
              </a:rPr>
              <a:t>Programm</a:t>
            </a:r>
            <a:br>
              <a:rPr lang="de-DE" sz="3500" b="1" dirty="0" smtClean="0">
                <a:latin typeface="Arial" pitchFamily="34" charset="0"/>
                <a:cs typeface="Arial" pitchFamily="34" charset="0"/>
              </a:rPr>
            </a:br>
            <a:endParaRPr lang="de-DE" sz="3500" b="1" dirty="0" smtClean="0">
              <a:latin typeface="Arial" pitchFamily="34" charset="0"/>
              <a:cs typeface="Arial" pitchFamily="34" charset="0"/>
            </a:endParaRPr>
          </a:p>
          <a:p>
            <a:pPr lvl="1">
              <a:buFont typeface="Arial" pitchFamily="34" charset="0"/>
              <a:buChar char="•"/>
            </a:pPr>
            <a:r>
              <a:rPr lang="de-DE" sz="3500" dirty="0" smtClean="0">
                <a:latin typeface="Arial" pitchFamily="34" charset="0"/>
                <a:cs typeface="Arial" pitchFamily="34" charset="0"/>
              </a:rPr>
              <a:t>14:30 Uhr Begrüßung durch den Dekan der Fakultät  für Bildungswissenschaften Prof. Dr. Franz </a:t>
            </a:r>
            <a:r>
              <a:rPr lang="de-DE" sz="3500" dirty="0" err="1" smtClean="0">
                <a:latin typeface="Arial" pitchFamily="34" charset="0"/>
                <a:cs typeface="Arial" pitchFamily="34" charset="0"/>
              </a:rPr>
              <a:t>Comploi</a:t>
            </a:r>
            <a:r>
              <a:rPr lang="de-DE" sz="3500" dirty="0" smtClean="0">
                <a:latin typeface="Arial" pitchFamily="34" charset="0"/>
                <a:cs typeface="Arial" pitchFamily="34" charset="0"/>
              </a:rPr>
              <a:t> </a:t>
            </a:r>
            <a:br>
              <a:rPr lang="de-DE" sz="3500" dirty="0" smtClean="0">
                <a:latin typeface="Arial" pitchFamily="34" charset="0"/>
                <a:cs typeface="Arial" pitchFamily="34" charset="0"/>
              </a:rPr>
            </a:br>
            <a:r>
              <a:rPr lang="de-DE" sz="3500" dirty="0" smtClean="0">
                <a:latin typeface="Arial" pitchFamily="34" charset="0"/>
                <a:cs typeface="Arial" pitchFamily="34" charset="0"/>
              </a:rPr>
              <a:t>Informationen zum Studiengang „Bildungswissenschaften für den Primarbereich“</a:t>
            </a:r>
          </a:p>
          <a:p>
            <a:pPr lvl="1">
              <a:buFont typeface="Arial" pitchFamily="34" charset="0"/>
              <a:buChar char="•"/>
            </a:pPr>
            <a:r>
              <a:rPr lang="de-DE" sz="3500" dirty="0" smtClean="0">
                <a:latin typeface="Arial" pitchFamily="34" charset="0"/>
                <a:cs typeface="Arial" pitchFamily="34" charset="0"/>
              </a:rPr>
              <a:t>16:00 Uhr Laboratorium „Beobachten des kindlichen Verhaltens“</a:t>
            </a:r>
          </a:p>
          <a:p>
            <a:pPr lvl="1">
              <a:buFont typeface="Arial" pitchFamily="34" charset="0"/>
              <a:buChar char="•"/>
            </a:pPr>
            <a:r>
              <a:rPr lang="de-DE" sz="3500" dirty="0" smtClean="0">
                <a:latin typeface="Arial" pitchFamily="34" charset="0"/>
                <a:cs typeface="Arial" pitchFamily="34" charset="0"/>
              </a:rPr>
              <a:t>Besichtigung der Lernwerkstatt</a:t>
            </a:r>
          </a:p>
          <a:p>
            <a:pPr lvl="1">
              <a:buFont typeface="Arial" pitchFamily="34" charset="0"/>
              <a:buChar char="•"/>
            </a:pPr>
            <a:r>
              <a:rPr lang="de-DE" sz="3500" dirty="0" smtClean="0">
                <a:latin typeface="Arial" pitchFamily="34" charset="0"/>
                <a:cs typeface="Arial" pitchFamily="34" charset="0"/>
              </a:rPr>
              <a:t>Besichtigung der Ausstellung „Südtiroler Schulgeschichte  im 20. Jahrhundert“</a:t>
            </a:r>
          </a:p>
          <a:p>
            <a:pPr lvl="1">
              <a:buFont typeface="Arial" pitchFamily="34" charset="0"/>
              <a:buChar char="•"/>
            </a:pPr>
            <a:r>
              <a:rPr lang="de-DE" sz="3500" dirty="0" smtClean="0">
                <a:latin typeface="Arial" pitchFamily="34" charset="0"/>
                <a:cs typeface="Arial" pitchFamily="34" charset="0"/>
              </a:rPr>
              <a:t>18:30 Uhr Abendessen im Kutschhof </a:t>
            </a:r>
          </a:p>
          <a:p>
            <a:pPr lvl="1">
              <a:buFont typeface="Arial" pitchFamily="34" charset="0"/>
              <a:buChar char="•"/>
            </a:pPr>
            <a:endParaRPr lang="de-DE" sz="2500" dirty="0" smtClean="0"/>
          </a:p>
          <a:p>
            <a:pPr lvl="1">
              <a:buNone/>
            </a:pPr>
            <a:endParaRPr lang="de-DE" sz="2500" dirty="0" smtClean="0"/>
          </a:p>
          <a:p>
            <a:pPr lvl="1">
              <a:buNone/>
            </a:pPr>
            <a:endParaRPr lang="de-DE" sz="2500" dirty="0" smtClean="0"/>
          </a:p>
        </p:txBody>
      </p:sp>
      <p:sp>
        <p:nvSpPr>
          <p:cNvPr id="8" name="Textfeld 7"/>
          <p:cNvSpPr txBox="1"/>
          <p:nvPr/>
        </p:nvSpPr>
        <p:spPr>
          <a:xfrm>
            <a:off x="467544" y="1484784"/>
            <a:ext cx="3600400" cy="646331"/>
          </a:xfrm>
          <a:prstGeom prst="rect">
            <a:avLst/>
          </a:prstGeom>
          <a:noFill/>
        </p:spPr>
        <p:txBody>
          <a:bodyPr wrap="square" rtlCol="0">
            <a:spAutoFit/>
          </a:bodyPr>
          <a:lstStyle/>
          <a:p>
            <a:pPr algn="ctr"/>
            <a:r>
              <a:rPr lang="de-DE" dirty="0" smtClean="0">
                <a:latin typeface="Arial" pitchFamily="34" charset="0"/>
                <a:cs typeface="Arial" pitchFamily="34" charset="0"/>
              </a:rPr>
              <a:t>An/Abreise mit dem Zug Bozen – Brixen und zurück!</a:t>
            </a:r>
            <a:endParaRPr lang="de-DE" dirty="0">
              <a:latin typeface="Arial" pitchFamily="34" charset="0"/>
              <a:cs typeface="Arial" pitchFamily="34" charset="0"/>
            </a:endParaRPr>
          </a:p>
        </p:txBody>
      </p:sp>
    </p:spTree>
    <p:extLst>
      <p:ext uri="{BB962C8B-B14F-4D97-AF65-F5344CB8AC3E}">
        <p14:creationId xmlns:p14="http://schemas.microsoft.com/office/powerpoint/2010/main" val="282597545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cstate="print"/>
          <a:srcRect/>
          <a:stretch>
            <a:fillRect/>
          </a:stretch>
        </p:blipFill>
        <p:spPr bwMode="auto">
          <a:xfrm>
            <a:off x="251520" y="476672"/>
            <a:ext cx="2123728" cy="763871"/>
          </a:xfrm>
          <a:prstGeom prst="rect">
            <a:avLst/>
          </a:prstGeom>
          <a:noFill/>
          <a:ln w="9525">
            <a:noFill/>
            <a:miter lim="800000"/>
            <a:headEnd/>
            <a:tailEnd/>
          </a:ln>
        </p:spPr>
      </p:pic>
      <p:sp>
        <p:nvSpPr>
          <p:cNvPr id="2" name="Title 1"/>
          <p:cNvSpPr>
            <a:spLocks noGrp="1"/>
          </p:cNvSpPr>
          <p:nvPr>
            <p:ph type="title"/>
          </p:nvPr>
        </p:nvSpPr>
        <p:spPr/>
        <p:txBody>
          <a:bodyPr>
            <a:normAutofit fontScale="90000"/>
          </a:bodyPr>
          <a:lstStyle/>
          <a:p>
            <a:r>
              <a:rPr lang="de-DE" dirty="0" smtClean="0">
                <a:latin typeface="Arial" panose="020B0604020202020204" pitchFamily="34" charset="0"/>
                <a:cs typeface="Arial" panose="020B0604020202020204" pitchFamily="34" charset="0"/>
              </a:rPr>
              <a:t>Freie Universität Bozen / Standort Brixen </a:t>
            </a:r>
            <a:r>
              <a:rPr kumimoji="0" lang="de-DE" sz="3300" kern="1200" noProof="0" dirty="0" smtClean="0">
                <a:solidFill>
                  <a:schemeClr val="accent3">
                    <a:shade val="75000"/>
                  </a:schemeClr>
                </a:solidFill>
                <a:latin typeface="Arial" panose="020B0604020202020204" pitchFamily="34" charset="0"/>
                <a:cs typeface="Arial" panose="020B0604020202020204" pitchFamily="34" charset="0"/>
              </a:rPr>
              <a:t/>
            </a:r>
            <a:br>
              <a:rPr kumimoji="0" lang="de-DE" sz="3300" kern="1200" noProof="0" dirty="0" smtClean="0">
                <a:solidFill>
                  <a:schemeClr val="accent3">
                    <a:shade val="75000"/>
                  </a:schemeClr>
                </a:solidFill>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Donnerstag, 14.03.2013</a:t>
            </a:r>
            <a:endParaRPr lang="de-DE" sz="2000" noProof="0" dirty="0">
              <a:latin typeface="Arial" panose="020B0604020202020204" pitchFamily="34" charset="0"/>
              <a:cs typeface="Arial" panose="020B0604020202020204" pitchFamily="34" charset="0"/>
            </a:endParaRPr>
          </a:p>
        </p:txBody>
      </p:sp>
      <p:sp>
        <p:nvSpPr>
          <p:cNvPr id="3" name="Content Placeholder 2"/>
          <p:cNvSpPr>
            <a:spLocks noGrp="1"/>
          </p:cNvSpPr>
          <p:nvPr>
            <p:ph sz="half" idx="1"/>
          </p:nvPr>
        </p:nvSpPr>
        <p:spPr>
          <a:xfrm>
            <a:off x="301752" y="1628800"/>
            <a:ext cx="4038600" cy="4424528"/>
          </a:xfrm>
        </p:spPr>
        <p:txBody>
          <a:bodyPr>
            <a:normAutofit fontScale="32500" lnSpcReduction="20000"/>
          </a:bodyPr>
          <a:lstStyle/>
          <a:p>
            <a:r>
              <a:rPr lang="de-DE" sz="4300" b="1" dirty="0" smtClean="0">
                <a:latin typeface="Arial" pitchFamily="34" charset="0"/>
                <a:cs typeface="Arial" pitchFamily="34" charset="0"/>
              </a:rPr>
              <a:t>Einstufiger Masterstudiengang „Bildungswissenschaften für den Primarbereich“ in drei Abteilungen </a:t>
            </a:r>
          </a:p>
          <a:p>
            <a:pPr lvl="1"/>
            <a:r>
              <a:rPr lang="de-DE" sz="4300" dirty="0" smtClean="0">
                <a:latin typeface="Arial" pitchFamily="34" charset="0"/>
                <a:cs typeface="Arial" pitchFamily="34" charset="0"/>
              </a:rPr>
              <a:t>Gemeinsame Ausbildung / Studium für Kindergärtner/-innen und Grundschullehrer/-innen für die deutschsprachigen Kindergärten und Grundschulen („Deutsche Abteilung“); für die </a:t>
            </a:r>
            <a:r>
              <a:rPr lang="de-DE" sz="4300" dirty="0" err="1" smtClean="0">
                <a:latin typeface="Arial" pitchFamily="34" charset="0"/>
                <a:cs typeface="Arial" pitchFamily="34" charset="0"/>
              </a:rPr>
              <a:t>italienischsprachigen</a:t>
            </a:r>
            <a:r>
              <a:rPr lang="de-DE" sz="4300" dirty="0" smtClean="0">
                <a:latin typeface="Arial" pitchFamily="34" charset="0"/>
                <a:cs typeface="Arial" pitchFamily="34" charset="0"/>
              </a:rPr>
              <a:t> Kindergärten und Grundschulen („Italienische Abteilung“); für die Kindergärten in den </a:t>
            </a:r>
            <a:r>
              <a:rPr lang="de-DE" sz="4300" dirty="0" err="1" smtClean="0">
                <a:latin typeface="Arial" pitchFamily="34" charset="0"/>
                <a:cs typeface="Arial" pitchFamily="34" charset="0"/>
              </a:rPr>
              <a:t>ladinischen</a:t>
            </a:r>
            <a:r>
              <a:rPr lang="de-DE" sz="4300" dirty="0" smtClean="0">
                <a:latin typeface="Arial" pitchFamily="34" charset="0"/>
                <a:cs typeface="Arial" pitchFamily="34" charset="0"/>
              </a:rPr>
              <a:t> Ortschaften („Ladinische Abteilung“)</a:t>
            </a:r>
          </a:p>
          <a:p>
            <a:pPr lvl="1"/>
            <a:r>
              <a:rPr lang="de-DE" sz="4300" dirty="0" smtClean="0">
                <a:latin typeface="Arial" pitchFamily="34" charset="0"/>
                <a:cs typeface="Arial" pitchFamily="34" charset="0"/>
              </a:rPr>
              <a:t>Regelstudienzeit 5 Jahre inkl. 4 Praktika</a:t>
            </a:r>
          </a:p>
          <a:p>
            <a:pPr lvl="1"/>
            <a:r>
              <a:rPr lang="de-DE" sz="4300" dirty="0" smtClean="0">
                <a:latin typeface="Arial" pitchFamily="34" charset="0"/>
                <a:cs typeface="Arial" pitchFamily="34" charset="0"/>
              </a:rPr>
              <a:t>Erforderliche Sprachkompetenzen Deutsche und Italienische Abteilung: gute Kompetenzen in zwei der drei Unterrichtssprachen (Deutsch, Italienisch, Englisch); Ladinische Abteilung: gute Kompetenzen in drei der vier Unterrichtssprachen (die genannten + Ladinisch) </a:t>
            </a:r>
          </a:p>
          <a:p>
            <a:pPr lvl="1"/>
            <a:endParaRPr lang="de-DE" dirty="0"/>
          </a:p>
          <a:p>
            <a:pPr marL="0" indent="0">
              <a:buNone/>
            </a:pPr>
            <a:r>
              <a:rPr kumimoji="0" lang="de-DE" sz="2500" kern="1200" noProof="0" dirty="0" smtClean="0">
                <a:solidFill>
                  <a:schemeClr val="tx1"/>
                </a:solidFill>
                <a:latin typeface="+mn-lt"/>
                <a:ea typeface="+mn-ea"/>
                <a:cs typeface="+mn-cs"/>
              </a:rPr>
              <a:t>		</a:t>
            </a:r>
            <a:endParaRPr lang="de-DE" noProof="0" dirty="0" smtClean="0"/>
          </a:p>
        </p:txBody>
      </p:sp>
      <p:sp>
        <p:nvSpPr>
          <p:cNvPr id="4" name="Inhaltsplatzhalter 3"/>
          <p:cNvSpPr>
            <a:spLocks noGrp="1"/>
          </p:cNvSpPr>
          <p:nvPr>
            <p:ph sz="half" idx="2"/>
          </p:nvPr>
        </p:nvSpPr>
        <p:spPr>
          <a:xfrm>
            <a:off x="4800600" y="1371600"/>
            <a:ext cx="4038600" cy="5009728"/>
          </a:xfrm>
        </p:spPr>
        <p:txBody>
          <a:bodyPr>
            <a:normAutofit fontScale="32500" lnSpcReduction="20000"/>
          </a:bodyPr>
          <a:lstStyle/>
          <a:p>
            <a:endParaRPr lang="de-DE" sz="3000" dirty="0" smtClean="0"/>
          </a:p>
          <a:p>
            <a:r>
              <a:rPr lang="de-DE" sz="3700" b="1" dirty="0" smtClean="0">
                <a:latin typeface="Arial" pitchFamily="34" charset="0"/>
                <a:cs typeface="Arial" pitchFamily="34" charset="0"/>
              </a:rPr>
              <a:t>Ausstellung Südtiroler Schulgeschichte</a:t>
            </a: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dirty="0" smtClean="0">
              <a:latin typeface="Arial" pitchFamily="34" charset="0"/>
              <a:cs typeface="Arial" pitchFamily="34" charset="0"/>
            </a:endParaRPr>
          </a:p>
          <a:p>
            <a:endParaRPr lang="de-DE" sz="3000" dirty="0" smtClean="0">
              <a:latin typeface="Arial" pitchFamily="34" charset="0"/>
              <a:cs typeface="Arial" pitchFamily="34" charset="0"/>
            </a:endParaRPr>
          </a:p>
          <a:p>
            <a:endParaRPr lang="de-DE" sz="3000" b="1" dirty="0" smtClean="0">
              <a:latin typeface="Arial" pitchFamily="34" charset="0"/>
              <a:cs typeface="Arial" pitchFamily="34" charset="0"/>
            </a:endParaRPr>
          </a:p>
          <a:p>
            <a:endParaRPr lang="de-DE" sz="3000" b="1" dirty="0" smtClean="0">
              <a:latin typeface="Arial" pitchFamily="34" charset="0"/>
              <a:cs typeface="Arial" pitchFamily="34" charset="0"/>
            </a:endParaRPr>
          </a:p>
          <a:p>
            <a:r>
              <a:rPr lang="de-DE" sz="3700" b="1" dirty="0" smtClean="0">
                <a:latin typeface="Arial" pitchFamily="34" charset="0"/>
                <a:cs typeface="Arial" pitchFamily="34" charset="0"/>
              </a:rPr>
              <a:t>Lernwerkstatt… ein Ort der Begegnung, Auseinandersetzung und Erfahrung</a:t>
            </a:r>
          </a:p>
          <a:p>
            <a:pPr lvl="1"/>
            <a:r>
              <a:rPr lang="de-DE" sz="3700" dirty="0" smtClean="0">
                <a:latin typeface="Arial" pitchFamily="34" charset="0"/>
                <a:cs typeface="Arial" pitchFamily="34" charset="0"/>
              </a:rPr>
              <a:t>Informationen zu: gestalteten Lernumgebungen, didaktischen Materialien, innovativen Methodenkonzepten, aktueller praxisorientierter Literatur, Lehr- und Lernmaterialien</a:t>
            </a:r>
          </a:p>
          <a:p>
            <a:pPr lvl="1"/>
            <a:r>
              <a:rPr lang="de-DE" sz="3700" dirty="0" smtClean="0">
                <a:latin typeface="Arial" pitchFamily="34" charset="0"/>
                <a:cs typeface="Arial" pitchFamily="34" charset="0"/>
              </a:rPr>
              <a:t>Theoretische wie praktische Unterstützung bei der Erarbeitung von Bildungsangeboten für Kinder</a:t>
            </a:r>
          </a:p>
          <a:p>
            <a:pPr lvl="1"/>
            <a:r>
              <a:rPr lang="de-DE" sz="3700" dirty="0" smtClean="0">
                <a:latin typeface="Arial" pitchFamily="34" charset="0"/>
                <a:cs typeface="Arial" pitchFamily="34" charset="0"/>
              </a:rPr>
              <a:t>Die vorhandenen „Werkstätten“ können ausgeliehen werden. Es handelt sich dabei didaktisch und methodisch ausgearbeitete Konzepte zu verschieden Themen z.B. Unsere Welt ist bunt; Experimentieren mit allen Sinnen; Spiegelwerkstatt…</a:t>
            </a:r>
            <a:endParaRPr lang="de-DE" sz="3700" dirty="0">
              <a:latin typeface="Arial" pitchFamily="34" charset="0"/>
              <a:cs typeface="Arial" pitchFamily="34" charset="0"/>
            </a:endParaRPr>
          </a:p>
        </p:txBody>
      </p:sp>
      <p:pic>
        <p:nvPicPr>
          <p:cNvPr id="3074" name="Picture 2" descr="C:\Users\Berning\Documents\Biso Studium\Biso 6. Semester\International Studies II\Bilder Brixen\DSC01322.JPG"/>
          <p:cNvPicPr>
            <a:picLocks noChangeAspect="1" noChangeArrowheads="1"/>
          </p:cNvPicPr>
          <p:nvPr/>
        </p:nvPicPr>
        <p:blipFill>
          <a:blip r:embed="rId4" cstate="print"/>
          <a:srcRect/>
          <a:stretch>
            <a:fillRect/>
          </a:stretch>
        </p:blipFill>
        <p:spPr bwMode="auto">
          <a:xfrm>
            <a:off x="5508104" y="1844824"/>
            <a:ext cx="2531773" cy="1898830"/>
          </a:xfrm>
          <a:prstGeom prst="rect">
            <a:avLst/>
          </a:prstGeom>
          <a:noFill/>
        </p:spPr>
      </p:pic>
      <p:sp>
        <p:nvSpPr>
          <p:cNvPr id="7" name="Textfeld 6"/>
          <p:cNvSpPr txBox="1"/>
          <p:nvPr/>
        </p:nvSpPr>
        <p:spPr>
          <a:xfrm>
            <a:off x="6084168" y="6381328"/>
            <a:ext cx="2880320" cy="276999"/>
          </a:xfrm>
          <a:prstGeom prst="rect">
            <a:avLst/>
          </a:prstGeom>
          <a:noFill/>
        </p:spPr>
        <p:txBody>
          <a:bodyPr wrap="square" rtlCol="0">
            <a:spAutoFit/>
          </a:bodyPr>
          <a:lstStyle/>
          <a:p>
            <a:pPr algn="r"/>
            <a:r>
              <a:rPr lang="de-DE" sz="1200" dirty="0" smtClean="0"/>
              <a:t>Quelle: www.unibz.it</a:t>
            </a:r>
            <a:endParaRPr lang="de-DE" sz="1200" dirty="0"/>
          </a:p>
        </p:txBody>
      </p:sp>
    </p:spTree>
    <p:extLst>
      <p:ext uri="{BB962C8B-B14F-4D97-AF65-F5344CB8AC3E}">
        <p14:creationId xmlns:p14="http://schemas.microsoft.com/office/powerpoint/2010/main" val="185186131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r>
              <a:rPr lang="de-DE" dirty="0">
                <a:latin typeface="Arial" panose="020B0604020202020204" pitchFamily="34" charset="0"/>
                <a:cs typeface="Arial" panose="020B0604020202020204" pitchFamily="34" charset="0"/>
              </a:rPr>
              <a:t>Organisatorischer Überblick</a:t>
            </a:r>
            <a:br>
              <a:rPr lang="de-DE" dirty="0">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Freitag</a:t>
            </a:r>
            <a:endParaRPr lang="de-DE" noProof="0" dirty="0">
              <a:latin typeface="Arial" panose="020B0604020202020204" pitchFamily="34" charset="0"/>
              <a:cs typeface="Arial" panose="020B0604020202020204" pitchFamily="34" charset="0"/>
            </a:endParaRPr>
          </a:p>
        </p:txBody>
      </p:sp>
      <p:sp>
        <p:nvSpPr>
          <p:cNvPr id="6" name="Content Placeholder 5"/>
          <p:cNvSpPr>
            <a:spLocks noGrp="1"/>
          </p:cNvSpPr>
          <p:nvPr>
            <p:ph sz="quarter" idx="1"/>
          </p:nvPr>
        </p:nvSpPr>
        <p:spPr>
          <a:xfrm>
            <a:off x="307866" y="1503040"/>
            <a:ext cx="8503920" cy="4572000"/>
          </a:xfrm>
        </p:spPr>
        <p:txBody>
          <a:bodyPr/>
          <a:lstStyle/>
          <a:p>
            <a:r>
              <a:rPr kumimoji="0" lang="de-DE" sz="2700" kern="1200" noProof="0" dirty="0" smtClean="0">
                <a:solidFill>
                  <a:schemeClr val="tx1"/>
                </a:solidFill>
                <a:latin typeface="Arial" panose="020B0604020202020204" pitchFamily="34" charset="0"/>
                <a:cs typeface="Arial" panose="020B0604020202020204" pitchFamily="34" charset="0"/>
              </a:rPr>
              <a:t>Kinderhort „die Sonne“</a:t>
            </a:r>
          </a:p>
          <a:p>
            <a:pPr lvl="1"/>
            <a:r>
              <a:rPr lang="de-DE" dirty="0" smtClean="0">
                <a:solidFill>
                  <a:schemeClr val="tx1"/>
                </a:solidFill>
                <a:latin typeface="Arial" panose="020B0604020202020204" pitchFamily="34" charset="0"/>
                <a:cs typeface="Arial" panose="020B0604020202020204" pitchFamily="34" charset="0"/>
              </a:rPr>
              <a:t>Am Freitagmorgen um 9:00 Uhr wurden wir am </a:t>
            </a:r>
            <a:br>
              <a:rPr lang="de-DE" dirty="0" smtClean="0">
                <a:solidFill>
                  <a:schemeClr val="tx1"/>
                </a:solidFill>
                <a:latin typeface="Arial" panose="020B0604020202020204" pitchFamily="34" charset="0"/>
                <a:cs typeface="Arial" panose="020B0604020202020204" pitchFamily="34" charset="0"/>
              </a:rPr>
            </a:br>
            <a:r>
              <a:rPr lang="de-DE" dirty="0" smtClean="0">
                <a:solidFill>
                  <a:schemeClr val="tx1"/>
                </a:solidFill>
                <a:latin typeface="Arial" panose="020B0604020202020204" pitchFamily="34" charset="0"/>
                <a:cs typeface="Arial" panose="020B0604020202020204" pitchFamily="34" charset="0"/>
              </a:rPr>
              <a:t>Hotel abgeholt und los ging der Tag.</a:t>
            </a:r>
          </a:p>
          <a:p>
            <a:pPr lvl="2"/>
            <a:r>
              <a:rPr lang="de-DE" dirty="0" smtClean="0">
                <a:solidFill>
                  <a:schemeClr val="tx1"/>
                </a:solidFill>
                <a:latin typeface="Arial" panose="020B0604020202020204" pitchFamily="34" charset="0"/>
                <a:cs typeface="Arial" panose="020B0604020202020204" pitchFamily="34" charset="0"/>
              </a:rPr>
              <a:t>10:00 -12:00 Uhr: Frau </a:t>
            </a:r>
            <a:r>
              <a:rPr lang="de-DE" dirty="0" err="1" smtClean="0">
                <a:solidFill>
                  <a:schemeClr val="tx1"/>
                </a:solidFill>
                <a:latin typeface="Arial" panose="020B0604020202020204" pitchFamily="34" charset="0"/>
                <a:cs typeface="Arial" panose="020B0604020202020204" pitchFamily="34" charset="0"/>
              </a:rPr>
              <a:t>Geradine</a:t>
            </a:r>
            <a:r>
              <a:rPr lang="de-DE" dirty="0" smtClean="0">
                <a:solidFill>
                  <a:schemeClr val="tx1"/>
                </a:solidFill>
                <a:latin typeface="Arial" panose="020B0604020202020204" pitchFamily="34" charset="0"/>
                <a:cs typeface="Arial" panose="020B0604020202020204" pitchFamily="34" charset="0"/>
              </a:rPr>
              <a:t> und sechs weitere Leitungen gaben uns Einblicke in die pädagogische Arbeit der Kinderhorte in Bozen.</a:t>
            </a:r>
          </a:p>
          <a:p>
            <a:pPr marL="868680" lvl="3" indent="0">
              <a:buNone/>
            </a:pPr>
            <a:r>
              <a:rPr lang="de-DE" noProof="0" dirty="0" smtClean="0">
                <a:solidFill>
                  <a:schemeClr val="tx1"/>
                </a:solidFill>
                <a:latin typeface="Arial" panose="020B0604020202020204" pitchFamily="34" charset="0"/>
                <a:cs typeface="Arial" panose="020B0604020202020204" pitchFamily="34" charset="0"/>
              </a:rPr>
              <a:t>Schlagworte dazu sind: </a:t>
            </a:r>
          </a:p>
          <a:p>
            <a:pPr marL="868680" lvl="3" indent="0">
              <a:buNone/>
            </a:pPr>
            <a:r>
              <a:rPr lang="de-DE" noProof="0" dirty="0" smtClean="0">
                <a:solidFill>
                  <a:schemeClr val="tx1"/>
                </a:solidFill>
                <a:latin typeface="Arial" panose="020B0604020202020204" pitchFamily="34" charset="0"/>
                <a:cs typeface="Arial" panose="020B0604020202020204" pitchFamily="34" charset="0"/>
              </a:rPr>
              <a:t>Resilienz, Exploration und Selbsttätigkeit, Partizipation</a:t>
            </a:r>
          </a:p>
          <a:p>
            <a:pPr marL="868680" lvl="3" indent="0">
              <a:buNone/>
            </a:pPr>
            <a:endParaRPr lang="de-DE" noProof="0" dirty="0" smtClean="0">
              <a:solidFill>
                <a:schemeClr val="tx1"/>
              </a:solidFill>
              <a:latin typeface="Arial" panose="020B0604020202020204" pitchFamily="34" charset="0"/>
              <a:cs typeface="Arial" panose="020B0604020202020204" pitchFamily="34" charset="0"/>
            </a:endParaRPr>
          </a:p>
          <a:p>
            <a:pPr marL="868680" lvl="3" indent="0">
              <a:buNone/>
            </a:pPr>
            <a:endParaRPr lang="de-DE" noProof="0" dirty="0"/>
          </a:p>
        </p:txBody>
      </p:sp>
      <p:pic>
        <p:nvPicPr>
          <p:cNvPr id="1026" name="Picture 2" descr="C:\Dokumente und Einstellungen\tziewers\Desktop\Sabrina FH\FH aktuell\6. Semester\Freitag in Bozen\Christiane S\_102014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341957">
            <a:off x="7007936" y="1422801"/>
            <a:ext cx="1716204" cy="1287194"/>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rot="20962592">
            <a:off x="868657" y="5133998"/>
            <a:ext cx="2952328"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Eltern als </a:t>
            </a:r>
            <a:r>
              <a:rPr lang="de-DE" dirty="0" smtClean="0"/>
              <a:t>Experten – </a:t>
            </a:r>
          </a:p>
          <a:p>
            <a:pPr algn="ctr"/>
            <a:r>
              <a:rPr lang="it-IT" dirty="0" smtClean="0"/>
              <a:t>genitori</a:t>
            </a:r>
            <a:r>
              <a:rPr lang="de-DE" dirty="0" smtClean="0"/>
              <a:t> </a:t>
            </a:r>
            <a:r>
              <a:rPr lang="de-DE" dirty="0"/>
              <a:t>in </a:t>
            </a:r>
            <a:r>
              <a:rPr lang="it-IT" dirty="0" smtClean="0"/>
              <a:t>veste</a:t>
            </a:r>
            <a:r>
              <a:rPr lang="de-DE" dirty="0" smtClean="0"/>
              <a:t> </a:t>
            </a:r>
            <a:r>
              <a:rPr lang="de-DE" dirty="0"/>
              <a:t>di </a:t>
            </a:r>
            <a:r>
              <a:rPr lang="it-IT" dirty="0" err="1" smtClean="0"/>
              <a:t>experto</a:t>
            </a:r>
            <a:endParaRPr lang="it-IT" dirty="0"/>
          </a:p>
        </p:txBody>
      </p:sp>
      <p:sp>
        <p:nvSpPr>
          <p:cNvPr id="7" name="Rechteck 6"/>
          <p:cNvSpPr/>
          <p:nvPr/>
        </p:nvSpPr>
        <p:spPr>
          <a:xfrm rot="279498">
            <a:off x="3700892" y="4625263"/>
            <a:ext cx="4176464"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a:t>Inklusion als </a:t>
            </a:r>
            <a:r>
              <a:rPr lang="de-DE" dirty="0" smtClean="0"/>
              <a:t>Haltung –</a:t>
            </a:r>
          </a:p>
          <a:p>
            <a:pPr algn="ctr"/>
            <a:r>
              <a:rPr lang="it-IT" dirty="0" smtClean="0"/>
              <a:t>Inclusione</a:t>
            </a:r>
            <a:r>
              <a:rPr lang="de-DE" dirty="0" smtClean="0"/>
              <a:t> </a:t>
            </a:r>
            <a:r>
              <a:rPr lang="de-DE" dirty="0"/>
              <a:t>in </a:t>
            </a:r>
            <a:r>
              <a:rPr lang="it-IT" dirty="0" smtClean="0"/>
              <a:t>veste</a:t>
            </a:r>
            <a:r>
              <a:rPr lang="de-DE" dirty="0" smtClean="0"/>
              <a:t> </a:t>
            </a:r>
            <a:r>
              <a:rPr lang="de-DE" dirty="0"/>
              <a:t>die </a:t>
            </a:r>
            <a:r>
              <a:rPr lang="it-IT" dirty="0" smtClean="0"/>
              <a:t>portamento</a:t>
            </a:r>
            <a:endParaRPr lang="it-IT" dirty="0"/>
          </a:p>
        </p:txBody>
      </p:sp>
      <p:sp>
        <p:nvSpPr>
          <p:cNvPr id="8" name="Rechteck 7"/>
          <p:cNvSpPr/>
          <p:nvPr/>
        </p:nvSpPr>
        <p:spPr>
          <a:xfrm rot="21310860">
            <a:off x="2085333" y="5629750"/>
            <a:ext cx="5760640" cy="72008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dirty="0" smtClean="0"/>
              <a:t>Jeder Moment bedeutet Lernen – </a:t>
            </a:r>
          </a:p>
          <a:p>
            <a:pPr algn="ctr"/>
            <a:r>
              <a:rPr lang="it-IT" dirty="0" smtClean="0"/>
              <a:t>Qualunque</a:t>
            </a:r>
            <a:r>
              <a:rPr lang="de-DE" dirty="0" smtClean="0"/>
              <a:t> </a:t>
            </a:r>
            <a:r>
              <a:rPr lang="it-IT" dirty="0" smtClean="0"/>
              <a:t>momento</a:t>
            </a:r>
            <a:r>
              <a:rPr lang="de-DE" dirty="0" smtClean="0"/>
              <a:t> </a:t>
            </a:r>
            <a:r>
              <a:rPr lang="it-IT" dirty="0" smtClean="0"/>
              <a:t>vuol</a:t>
            </a:r>
            <a:r>
              <a:rPr lang="de-DE" dirty="0" smtClean="0"/>
              <a:t> </a:t>
            </a:r>
            <a:r>
              <a:rPr lang="it-IT" dirty="0" smtClean="0"/>
              <a:t>dire</a:t>
            </a:r>
            <a:r>
              <a:rPr lang="de-DE" dirty="0" smtClean="0"/>
              <a:t> </a:t>
            </a:r>
            <a:r>
              <a:rPr lang="it-IT" dirty="0" smtClean="0"/>
              <a:t>apprendimento</a:t>
            </a:r>
            <a:endParaRPr lang="it-IT" dirty="0"/>
          </a:p>
        </p:txBody>
      </p:sp>
    </p:spTree>
    <p:extLst>
      <p:ext uri="{BB962C8B-B14F-4D97-AF65-F5344CB8AC3E}">
        <p14:creationId xmlns:p14="http://schemas.microsoft.com/office/powerpoint/2010/main" val="154411736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kumente und Einstellungen\tziewers\Desktop\Sabrina FH\FH aktuell\6. Semester\Freitag in Bozen\Stefanie\März 2013 186.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20989062">
            <a:off x="393957" y="2530142"/>
            <a:ext cx="2853320" cy="213999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p:cNvSpPr>
            <a:spLocks noGrp="1"/>
          </p:cNvSpPr>
          <p:nvPr>
            <p:ph type="title"/>
          </p:nvPr>
        </p:nvSpPr>
        <p:spPr/>
        <p:txBody>
          <a:bodyPr>
            <a:normAutofit fontScale="90000"/>
          </a:bodyPr>
          <a:lstStyle/>
          <a:p>
            <a:r>
              <a:rPr lang="de-DE" dirty="0">
                <a:latin typeface="Arial" panose="020B0604020202020204" pitchFamily="34" charset="0"/>
                <a:cs typeface="Arial" panose="020B0604020202020204" pitchFamily="34" charset="0"/>
              </a:rPr>
              <a:t>Organisatorischer Überblick</a:t>
            </a:r>
            <a:br>
              <a:rPr lang="de-DE" dirty="0">
                <a:latin typeface="Arial" panose="020B0604020202020204" pitchFamily="34" charset="0"/>
                <a:cs typeface="Arial" panose="020B0604020202020204" pitchFamily="34" charset="0"/>
              </a:rPr>
            </a:br>
            <a:r>
              <a:rPr lang="de-DE" sz="2000" dirty="0" smtClean="0">
                <a:latin typeface="Arial" panose="020B0604020202020204" pitchFamily="34" charset="0"/>
                <a:cs typeface="Arial" panose="020B0604020202020204" pitchFamily="34" charset="0"/>
              </a:rPr>
              <a:t>Freitag</a:t>
            </a:r>
            <a:endParaRPr lang="de-DE" noProof="0" dirty="0">
              <a:latin typeface="Arial" panose="020B0604020202020204" pitchFamily="34" charset="0"/>
              <a:cs typeface="Arial" panose="020B0604020202020204" pitchFamily="34" charset="0"/>
            </a:endParaRPr>
          </a:p>
        </p:txBody>
      </p:sp>
      <p:sp>
        <p:nvSpPr>
          <p:cNvPr id="6" name="Content Placeholder 5"/>
          <p:cNvSpPr>
            <a:spLocks noGrp="1"/>
          </p:cNvSpPr>
          <p:nvPr>
            <p:ph sz="quarter" idx="1"/>
          </p:nvPr>
        </p:nvSpPr>
        <p:spPr/>
        <p:txBody>
          <a:bodyPr/>
          <a:lstStyle/>
          <a:p>
            <a:pPr marL="274320" lvl="2" indent="-274320" algn="ctr">
              <a:buSzPct val="85000"/>
              <a:buFont typeface="Wingdings 2"/>
              <a:buChar char=""/>
            </a:pPr>
            <a:r>
              <a:rPr lang="de-DE" sz="2400" dirty="0">
                <a:solidFill>
                  <a:schemeClr val="tx1"/>
                </a:solidFill>
                <a:latin typeface="Arial" panose="020B0604020202020204" pitchFamily="34" charset="0"/>
                <a:cs typeface="Arial" panose="020B0604020202020204" pitchFamily="34" charset="0"/>
              </a:rPr>
              <a:t>Sprache (er)leben -&gt; </a:t>
            </a:r>
            <a:r>
              <a:rPr lang="it-IT" sz="2400" dirty="0" smtClean="0">
                <a:solidFill>
                  <a:schemeClr val="tx1"/>
                </a:solidFill>
                <a:latin typeface="Arial" panose="020B0604020202020204" pitchFamily="34" charset="0"/>
                <a:cs typeface="Arial" panose="020B0604020202020204" pitchFamily="34" charset="0"/>
              </a:rPr>
              <a:t>ambiente</a:t>
            </a:r>
            <a:r>
              <a:rPr lang="de-DE" sz="2400" dirty="0" smtClean="0">
                <a:solidFill>
                  <a:schemeClr val="tx1"/>
                </a:solidFill>
                <a:latin typeface="Arial" panose="020B0604020202020204" pitchFamily="34" charset="0"/>
                <a:cs typeface="Arial" panose="020B0604020202020204" pitchFamily="34" charset="0"/>
              </a:rPr>
              <a:t> </a:t>
            </a:r>
            <a:r>
              <a:rPr lang="it-IT" sz="2400" dirty="0" smtClean="0">
                <a:solidFill>
                  <a:schemeClr val="tx1"/>
                </a:solidFill>
                <a:latin typeface="Arial" panose="020B0604020202020204" pitchFamily="34" charset="0"/>
                <a:cs typeface="Arial" panose="020B0604020202020204" pitchFamily="34" charset="0"/>
              </a:rPr>
              <a:t>linguistico</a:t>
            </a:r>
          </a:p>
          <a:p>
            <a:pPr lvl="2" algn="ctr"/>
            <a:r>
              <a:rPr lang="de-DE" sz="1800" dirty="0" smtClean="0">
                <a:latin typeface="Arial" panose="020B0604020202020204" pitchFamily="34" charset="0"/>
                <a:cs typeface="Arial" panose="020B0604020202020204" pitchFamily="34" charset="0"/>
              </a:rPr>
              <a:t>Eine Besonderheit die uns vorgestellt wurde</a:t>
            </a:r>
          </a:p>
        </p:txBody>
      </p:sp>
      <p:pic>
        <p:nvPicPr>
          <p:cNvPr id="2050" name="Picture 2" descr="C:\Dokumente und Einstellungen\tziewers\Desktop\Sabrina FH\FH aktuell\6. Semester\Freitag in Bozen\Katrin\DSC01342.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56257" y="4077071"/>
            <a:ext cx="2940210" cy="2205157"/>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p:cNvSpPr/>
          <p:nvPr/>
        </p:nvSpPr>
        <p:spPr>
          <a:xfrm rot="20515944">
            <a:off x="201995" y="4119883"/>
            <a:ext cx="2037121" cy="57408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t>Mausi spricht deutsch</a:t>
            </a:r>
          </a:p>
          <a:p>
            <a:pPr algn="ctr"/>
            <a:r>
              <a:rPr lang="de-DE" sz="1200" dirty="0" smtClean="0"/>
              <a:t> Miau spricht italienisch</a:t>
            </a:r>
          </a:p>
          <a:p>
            <a:pPr algn="ctr"/>
            <a:r>
              <a:rPr lang="de-DE" sz="1200" dirty="0" smtClean="0"/>
              <a:t>Ein Sprachprojekt im Hort</a:t>
            </a:r>
            <a:endParaRPr lang="de-DE" sz="1200" dirty="0"/>
          </a:p>
        </p:txBody>
      </p:sp>
      <p:pic>
        <p:nvPicPr>
          <p:cNvPr id="2052" name="Picture 4" descr="C:\Dokumente und Einstellungen\tziewers\Desktop\Sabrina FH\FH aktuell\6. Semester\Freitag in Bozen\Stefanie\März 2013 189.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148064" y="2455532"/>
            <a:ext cx="3603232" cy="2702424"/>
          </a:xfrm>
          <a:prstGeom prst="rect">
            <a:avLst/>
          </a:prstGeom>
          <a:noFill/>
          <a:extLst>
            <a:ext uri="{909E8E84-426E-40DD-AFC4-6F175D3DCCD1}">
              <a14:hiddenFill xmlns:a14="http://schemas.microsoft.com/office/drawing/2010/main">
                <a:solidFill>
                  <a:srgbClr val="FFFFFF"/>
                </a:solidFill>
              </a14:hiddenFill>
            </a:ext>
          </a:extLst>
        </p:spPr>
      </p:pic>
      <p:sp>
        <p:nvSpPr>
          <p:cNvPr id="3" name="Rechteck 2"/>
          <p:cNvSpPr/>
          <p:nvPr/>
        </p:nvSpPr>
        <p:spPr>
          <a:xfrm rot="20453315">
            <a:off x="4673004" y="4995155"/>
            <a:ext cx="1728192" cy="4680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200" dirty="0" smtClean="0"/>
              <a:t>Ein Buch zwei Sprachen</a:t>
            </a:r>
            <a:endParaRPr lang="de-DE" sz="1200" dirty="0"/>
          </a:p>
        </p:txBody>
      </p:sp>
    </p:spTree>
    <p:extLst>
      <p:ext uri="{BB962C8B-B14F-4D97-AF65-F5344CB8AC3E}">
        <p14:creationId xmlns:p14="http://schemas.microsoft.com/office/powerpoint/2010/main" val="29086106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Cronus">
  <a:themeElements>
    <a:clrScheme name="Module">
      <a:dk1>
        <a:sysClr val="windowText" lastClr="000000"/>
      </a:dk1>
      <a:lt1>
        <a:sysClr val="window" lastClr="FFFFFF"/>
      </a:lt1>
      <a:dk2>
        <a:srgbClr val="5A6378"/>
      </a:dk2>
      <a:lt2>
        <a:srgbClr val="D4D4D6"/>
      </a:lt2>
      <a:accent1>
        <a:srgbClr val="F0AD00"/>
      </a:accent1>
      <a:accent2>
        <a:srgbClr val="60B5CC"/>
      </a:accent2>
      <a:accent3>
        <a:srgbClr val="E66C7D"/>
      </a:accent3>
      <a:accent4>
        <a:srgbClr val="6BB76D"/>
      </a:accent4>
      <a:accent5>
        <a:srgbClr val="E88651"/>
      </a:accent5>
      <a:accent6>
        <a:srgbClr val="C64847"/>
      </a:accent6>
      <a:hlink>
        <a:srgbClr val="168BBA"/>
      </a:hlink>
      <a:folHlink>
        <a:srgbClr val="680000"/>
      </a:folHlink>
    </a:clrScheme>
    <a:fontScheme name="Civic">
      <a:majorFont>
        <a:latin typeface="Georgia"/>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方正舒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Civic">
      <a:fillStyleLst>
        <a:solidFill>
          <a:schemeClr val="phClr"/>
        </a:solidFill>
        <a:solidFill>
          <a:schemeClr val="phClr">
            <a:tint val="45000"/>
          </a:schemeClr>
        </a:solidFill>
        <a:solidFill>
          <a:schemeClr val="phClr">
            <a:tint val="95000"/>
          </a:schemeClr>
        </a:solidFill>
      </a:fillStyleLst>
      <a:lnStyleLst>
        <a:ln w="9525" cap="flat" cmpd="sng" algn="ctr">
          <a:solidFill>
            <a:schemeClr val="phClr"/>
          </a:solidFill>
          <a:prstDash val="solid"/>
        </a:ln>
        <a:ln w="11429" cap="flat" cmpd="sng" algn="ctr">
          <a:solidFill>
            <a:schemeClr val="phClr"/>
          </a:solidFill>
          <a:prstDash val="sysDash"/>
        </a:ln>
        <a:ln w="20000" cap="flat" cmpd="sng" algn="ctr">
          <a:solidFill>
            <a:schemeClr val="phClr"/>
          </a:solidFill>
          <a:prstDash val="solid"/>
        </a:ln>
      </a:lnStyleLst>
      <a:effectStyleLst>
        <a:effectStyle>
          <a:effectLst>
            <a:outerShdw blurRad="50800" dist="25400" dir="5400000" rotWithShape="0">
              <a:srgbClr val="000000">
                <a:alpha val="3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threePt" dir="t">
              <a:rot lat="0" lon="0" rev="0"/>
            </a:lightRig>
          </a:scene3d>
          <a:sp3d contourW="9525" prstMaterial="matte">
            <a:bevelT w="0" h="0"/>
            <a:contourClr>
              <a:schemeClr val="phClr">
                <a:shade val="70000"/>
                <a:satMod val="105000"/>
              </a:schemeClr>
            </a:contourClr>
          </a:sp3d>
        </a:effectStyle>
        <a:effectStyle>
          <a:effectLst>
            <a:outerShdw blurRad="50800" dist="25400" dir="5400000" rotWithShape="0">
              <a:srgbClr val="000000">
                <a:alpha val="45000"/>
              </a:srgbClr>
            </a:outerShdw>
          </a:effectLst>
          <a:scene3d>
            <a:camera prst="orthographicFront" fov="0">
              <a:rot lat="0" lon="0" rev="0"/>
            </a:camera>
            <a:lightRig rig="soft" dir="b">
              <a:rot lat="0" lon="0" rev="0"/>
            </a:lightRig>
          </a:scene3d>
          <a:sp3d prstMaterial="dkEdge">
            <a:bevelT w="63500" h="63500" prst="cross"/>
            <a:contourClr>
              <a:schemeClr val="phClr"/>
            </a:contourClr>
          </a:sp3d>
        </a:effectStyle>
      </a:effectStyleLst>
      <a:bgFillStyleLst>
        <a:solidFill>
          <a:schemeClr val="phClr"/>
        </a:solidFill>
        <a:blipFill>
          <a:blip xmlns:r="http://schemas.openxmlformats.org/officeDocument/2006/relationships" r:embed="rId1">
            <a:duotone>
              <a:schemeClr val="phClr">
                <a:shade val="70000"/>
                <a:satMod val="115000"/>
              </a:schemeClr>
              <a:schemeClr val="phClr">
                <a:tint val="85000"/>
              </a:schemeClr>
            </a:duotone>
          </a:blip>
          <a:tile tx="0" ty="0" sx="85000" sy="85000" flip="none" algn="tl"/>
        </a:blipFill>
        <a:blipFill>
          <a:blip xmlns:r="http://schemas.openxmlformats.org/officeDocument/2006/relationships" r:embed="rId2">
            <a:duotone>
              <a:schemeClr val="phClr">
                <a:shade val="65000"/>
                <a:satMod val="115000"/>
              </a:schemeClr>
              <a:schemeClr val="phClr">
                <a:tint val="85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Präsentation- Unternehmensdetails</Template>
  <TotalTime>0</TotalTime>
  <Words>1026</Words>
  <Application>Microsoft Office PowerPoint</Application>
  <PresentationFormat>Bildschirmpräsentation (4:3)</PresentationFormat>
  <Paragraphs>206</Paragraphs>
  <Slides>18</Slides>
  <Notes>17</Notes>
  <HiddenSlides>0</HiddenSlides>
  <MMClips>0</MMClips>
  <ScaleCrop>false</ScaleCrop>
  <HeadingPairs>
    <vt:vector size="6" baseType="variant">
      <vt:variant>
        <vt:lpstr>Verwendete Schriftarten</vt:lpstr>
      </vt:variant>
      <vt:variant>
        <vt:i4>8</vt:i4>
      </vt:variant>
      <vt:variant>
        <vt:lpstr>Design</vt:lpstr>
      </vt:variant>
      <vt:variant>
        <vt:i4>1</vt:i4>
      </vt:variant>
      <vt:variant>
        <vt:lpstr>Folientitel</vt:lpstr>
      </vt:variant>
      <vt:variant>
        <vt:i4>18</vt:i4>
      </vt:variant>
    </vt:vector>
  </HeadingPairs>
  <TitlesOfParts>
    <vt:vector size="27" baseType="lpstr">
      <vt:lpstr>Arial Unicode MS</vt:lpstr>
      <vt:lpstr>Abadi MT Condensed Light</vt:lpstr>
      <vt:lpstr>Arial</vt:lpstr>
      <vt:lpstr>Arial Black</vt:lpstr>
      <vt:lpstr>Calibri</vt:lpstr>
      <vt:lpstr>Georgia</vt:lpstr>
      <vt:lpstr>Wingdings</vt:lpstr>
      <vt:lpstr>Wingdings 2</vt:lpstr>
      <vt:lpstr>Cronus</vt:lpstr>
      <vt:lpstr>Studienfahrt nach Bozen 13.-17. März 2013</vt:lpstr>
      <vt:lpstr>Inhalt</vt:lpstr>
      <vt:lpstr>Organisatorischer Überblick Mittwoch / Anreise</vt:lpstr>
      <vt:lpstr>Organisatorischer Überblick Mittwoch / Anreise</vt:lpstr>
      <vt:lpstr>Organisatorischer Überblick Donnerstag, 14.03.2013</vt:lpstr>
      <vt:lpstr>Freie Universität Bozen / Standort Brixen Donnerstag, 14.03.2013</vt:lpstr>
      <vt:lpstr>Freie Universität Bozen / Standort Brixen  Donnerstag, 14.03.2013</vt:lpstr>
      <vt:lpstr>Organisatorischer Überblick Freitag</vt:lpstr>
      <vt:lpstr>Organisatorischer Überblick Freitag</vt:lpstr>
      <vt:lpstr>Organisatorischer Überblick Freitag</vt:lpstr>
      <vt:lpstr>Organisatorischer Überblick Freitag</vt:lpstr>
      <vt:lpstr>Organisatorischer Überblick Freitag</vt:lpstr>
      <vt:lpstr>Organisatorischer Überblick Freitag</vt:lpstr>
      <vt:lpstr>Stadtbesichtigung, Shopping &amp; Ötzi-Museum Samstag. 16.03.2013</vt:lpstr>
      <vt:lpstr>Organisatorischer Überblick Samstag</vt:lpstr>
      <vt:lpstr>Organisatorischer Überblick Samstag</vt:lpstr>
      <vt:lpstr>Abendessen im Restaurant „Vögele“ Samstag, 16.03.2013</vt:lpstr>
      <vt:lpstr>Zusammenfassung</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2013-03-19T06:51:13Z</dcterms:created>
  <dcterms:modified xsi:type="dcterms:W3CDTF">2013-08-11T14:26:21Z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LCID">
    <vt:lpwstr>1031</vt:lpwstr>
  </property>
  <property fmtid="{D5CDD505-2E9C-101B-9397-08002B2CF9AE}" pid="3" name="_TemplateID">
    <vt:lpwstr>TC102202111031</vt:lpwstr>
  </property>
</Properties>
</file>