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57" r:id="rId2"/>
    <p:sldId id="267" r:id="rId3"/>
    <p:sldId id="256" r:id="rId4"/>
    <p:sldId id="258" r:id="rId5"/>
    <p:sldId id="259" r:id="rId6"/>
    <p:sldId id="260" r:id="rId7"/>
    <p:sldId id="262" r:id="rId8"/>
    <p:sldId id="263" r:id="rId9"/>
    <p:sldId id="264" r:id="rId10"/>
    <p:sldId id="268" r:id="rId11"/>
    <p:sldId id="271" r:id="rId12"/>
    <p:sldId id="274" r:id="rId13"/>
    <p:sldId id="275" r:id="rId14"/>
    <p:sldId id="276" r:id="rId15"/>
    <p:sldId id="277" r:id="rId16"/>
    <p:sldId id="278" r:id="rId17"/>
    <p:sldId id="279" r:id="rId18"/>
    <p:sldId id="273" r:id="rId19"/>
    <p:sldId id="272" r:id="rId20"/>
    <p:sldId id="270" r:id="rId21"/>
    <p:sldId id="269" r:id="rId22"/>
    <p:sldId id="265" r:id="rId2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AF376920-DCFA-2F4D-B26D-2C253D5680F2}">
          <p14:sldIdLst>
            <p14:sldId id="257"/>
          </p14:sldIdLst>
        </p14:section>
        <p14:section name="Beginn Pitch Deck" id="{209DDB7A-FA1D-4447-8A85-399282FDA0CB}">
          <p14:sldIdLst>
            <p14:sldId id="267"/>
            <p14:sldId id="256"/>
            <p14:sldId id="258"/>
            <p14:sldId id="259"/>
            <p14:sldId id="260"/>
            <p14:sldId id="262"/>
            <p14:sldId id="263"/>
            <p14:sldId id="264"/>
            <p14:sldId id="268"/>
          </p14:sldIdLst>
        </p14:section>
        <p14:section name="Markt" id="{0383C600-3537-5B40-8767-0CA9C1112957}">
          <p14:sldIdLst>
            <p14:sldId id="271"/>
            <p14:sldId id="274"/>
            <p14:sldId id="275"/>
            <p14:sldId id="276"/>
            <p14:sldId id="277"/>
            <p14:sldId id="278"/>
            <p14:sldId id="279"/>
            <p14:sldId id="273"/>
            <p14:sldId id="272"/>
            <p14:sldId id="270"/>
            <p14:sldId id="269"/>
          </p14:sldIdLst>
        </p14:section>
        <p14:section name="Kontaktdaten" id="{0AE42ED4-DDAD-584F-B1FE-CFD8B6C9A946}">
          <p14:sldIdLst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3F7043-2527-4E51-8C75-E90200FB7E08}" v="4" dt="2021-10-05T17:13:25.2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76"/>
    <p:restoredTop sz="85652"/>
  </p:normalViewPr>
  <p:slideViewPr>
    <p:cSldViewPr snapToGrid="0" snapToObjects="1" showGuides="1">
      <p:cViewPr varScale="1">
        <p:scale>
          <a:sx n="79" d="100"/>
          <a:sy n="79" d="100"/>
        </p:scale>
        <p:origin x="664" y="1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 Dabrowski" userId="f72207ec8c71d30a" providerId="LiveId" clId="{0A3F7043-2527-4E51-8C75-E90200FB7E08}"/>
    <pc:docChg chg="undo redo custSel modSld modMainMaster">
      <pc:chgData name="Caro Dabrowski" userId="f72207ec8c71d30a" providerId="LiveId" clId="{0A3F7043-2527-4E51-8C75-E90200FB7E08}" dt="2021-10-05T17:14:27.161" v="120" actId="1076"/>
      <pc:docMkLst>
        <pc:docMk/>
      </pc:docMkLst>
      <pc:sldChg chg="delSp modSp mod">
        <pc:chgData name="Caro Dabrowski" userId="f72207ec8c71d30a" providerId="LiveId" clId="{0A3F7043-2527-4E51-8C75-E90200FB7E08}" dt="2021-10-05T17:05:11.787" v="42" actId="21"/>
        <pc:sldMkLst>
          <pc:docMk/>
          <pc:sldMk cId="1100153608" sldId="256"/>
        </pc:sldMkLst>
        <pc:spChg chg="del">
          <ac:chgData name="Caro Dabrowski" userId="f72207ec8c71d30a" providerId="LiveId" clId="{0A3F7043-2527-4E51-8C75-E90200FB7E08}" dt="2021-10-05T17:05:04.589" v="40" actId="21"/>
          <ac:spMkLst>
            <pc:docMk/>
            <pc:sldMk cId="1100153608" sldId="256"/>
            <ac:spMk id="4" creationId="{A26A5280-2763-9441-8827-FBAB8A80962F}"/>
          </ac:spMkLst>
        </pc:spChg>
        <pc:spChg chg="del">
          <ac:chgData name="Caro Dabrowski" userId="f72207ec8c71d30a" providerId="LiveId" clId="{0A3F7043-2527-4E51-8C75-E90200FB7E08}" dt="2021-10-05T17:05:08.234" v="41" actId="21"/>
          <ac:spMkLst>
            <pc:docMk/>
            <pc:sldMk cId="1100153608" sldId="256"/>
            <ac:spMk id="5" creationId="{D20CDEDD-50BB-7442-810F-C4B2F7254B13}"/>
          </ac:spMkLst>
        </pc:spChg>
        <pc:spChg chg="mod">
          <ac:chgData name="Caro Dabrowski" userId="f72207ec8c71d30a" providerId="LiveId" clId="{0A3F7043-2527-4E51-8C75-E90200FB7E08}" dt="2021-10-05T17:04:58.297" v="39" actId="1076"/>
          <ac:spMkLst>
            <pc:docMk/>
            <pc:sldMk cId="1100153608" sldId="256"/>
            <ac:spMk id="7" creationId="{105261B6-F03A-304F-9AAB-93FED19B7047}"/>
          </ac:spMkLst>
        </pc:spChg>
        <pc:picChg chg="del">
          <ac:chgData name="Caro Dabrowski" userId="f72207ec8c71d30a" providerId="LiveId" clId="{0A3F7043-2527-4E51-8C75-E90200FB7E08}" dt="2021-10-05T17:05:11.787" v="42" actId="21"/>
          <ac:picMkLst>
            <pc:docMk/>
            <pc:sldMk cId="1100153608" sldId="256"/>
            <ac:picMk id="6" creationId="{167429FC-49C2-984F-816E-D4B919509D66}"/>
          </ac:picMkLst>
        </pc:picChg>
      </pc:sldChg>
      <pc:sldChg chg="delSp modSp mod">
        <pc:chgData name="Caro Dabrowski" userId="f72207ec8c71d30a" providerId="LiveId" clId="{0A3F7043-2527-4E51-8C75-E90200FB7E08}" dt="2021-10-05T17:12:19.692" v="107" actId="1076"/>
        <pc:sldMkLst>
          <pc:docMk/>
          <pc:sldMk cId="2245914141" sldId="257"/>
        </pc:sldMkLst>
        <pc:spChg chg="del mod">
          <ac:chgData name="Caro Dabrowski" userId="f72207ec8c71d30a" providerId="LiveId" clId="{0A3F7043-2527-4E51-8C75-E90200FB7E08}" dt="2021-10-05T17:03:29.271" v="31" actId="21"/>
          <ac:spMkLst>
            <pc:docMk/>
            <pc:sldMk cId="2245914141" sldId="257"/>
            <ac:spMk id="4" creationId="{A26A5280-2763-9441-8827-FBAB8A80962F}"/>
          </ac:spMkLst>
        </pc:spChg>
        <pc:spChg chg="del mod">
          <ac:chgData name="Caro Dabrowski" userId="f72207ec8c71d30a" providerId="LiveId" clId="{0A3F7043-2527-4E51-8C75-E90200FB7E08}" dt="2021-10-05T17:03:21.051" v="30" actId="21"/>
          <ac:spMkLst>
            <pc:docMk/>
            <pc:sldMk cId="2245914141" sldId="257"/>
            <ac:spMk id="5" creationId="{D20CDEDD-50BB-7442-810F-C4B2F7254B13}"/>
          </ac:spMkLst>
        </pc:spChg>
        <pc:spChg chg="mod">
          <ac:chgData name="Caro Dabrowski" userId="f72207ec8c71d30a" providerId="LiveId" clId="{0A3F7043-2527-4E51-8C75-E90200FB7E08}" dt="2021-10-05T17:12:19.692" v="107" actId="1076"/>
          <ac:spMkLst>
            <pc:docMk/>
            <pc:sldMk cId="2245914141" sldId="257"/>
            <ac:spMk id="7" creationId="{105261B6-F03A-304F-9AAB-93FED19B7047}"/>
          </ac:spMkLst>
        </pc:spChg>
        <pc:picChg chg="del mod">
          <ac:chgData name="Caro Dabrowski" userId="f72207ec8c71d30a" providerId="LiveId" clId="{0A3F7043-2527-4E51-8C75-E90200FB7E08}" dt="2021-10-05T17:04:20.174" v="36" actId="21"/>
          <ac:picMkLst>
            <pc:docMk/>
            <pc:sldMk cId="2245914141" sldId="257"/>
            <ac:picMk id="6" creationId="{167429FC-49C2-984F-816E-D4B919509D66}"/>
          </ac:picMkLst>
        </pc:picChg>
      </pc:sldChg>
      <pc:sldChg chg="delSp modSp mod">
        <pc:chgData name="Caro Dabrowski" userId="f72207ec8c71d30a" providerId="LiveId" clId="{0A3F7043-2527-4E51-8C75-E90200FB7E08}" dt="2021-10-05T17:05:27.114" v="44" actId="21"/>
        <pc:sldMkLst>
          <pc:docMk/>
          <pc:sldMk cId="4110744187" sldId="258"/>
        </pc:sldMkLst>
        <pc:spChg chg="del mod">
          <ac:chgData name="Caro Dabrowski" userId="f72207ec8c71d30a" providerId="LiveId" clId="{0A3F7043-2527-4E51-8C75-E90200FB7E08}" dt="2021-10-05T17:01:44.404" v="16" actId="21"/>
          <ac:spMkLst>
            <pc:docMk/>
            <pc:sldMk cId="4110744187" sldId="258"/>
            <ac:spMk id="4" creationId="{A26A5280-2763-9441-8827-FBAB8A80962F}"/>
          </ac:spMkLst>
        </pc:spChg>
        <pc:spChg chg="del">
          <ac:chgData name="Caro Dabrowski" userId="f72207ec8c71d30a" providerId="LiveId" clId="{0A3F7043-2527-4E51-8C75-E90200FB7E08}" dt="2021-10-05T17:01:47.598" v="17" actId="21"/>
          <ac:spMkLst>
            <pc:docMk/>
            <pc:sldMk cId="4110744187" sldId="258"/>
            <ac:spMk id="5" creationId="{D20CDEDD-50BB-7442-810F-C4B2F7254B13}"/>
          </ac:spMkLst>
        </pc:spChg>
        <pc:spChg chg="mod">
          <ac:chgData name="Caro Dabrowski" userId="f72207ec8c71d30a" providerId="LiveId" clId="{0A3F7043-2527-4E51-8C75-E90200FB7E08}" dt="2021-10-05T17:05:22.386" v="43" actId="1076"/>
          <ac:spMkLst>
            <pc:docMk/>
            <pc:sldMk cId="4110744187" sldId="258"/>
            <ac:spMk id="7" creationId="{105261B6-F03A-304F-9AAB-93FED19B7047}"/>
          </ac:spMkLst>
        </pc:spChg>
        <pc:picChg chg="del">
          <ac:chgData name="Caro Dabrowski" userId="f72207ec8c71d30a" providerId="LiveId" clId="{0A3F7043-2527-4E51-8C75-E90200FB7E08}" dt="2021-10-05T17:05:27.114" v="44" actId="21"/>
          <ac:picMkLst>
            <pc:docMk/>
            <pc:sldMk cId="4110744187" sldId="258"/>
            <ac:picMk id="6" creationId="{167429FC-49C2-984F-816E-D4B919509D66}"/>
          </ac:picMkLst>
        </pc:picChg>
      </pc:sldChg>
      <pc:sldChg chg="delSp mod">
        <pc:chgData name="Caro Dabrowski" userId="f72207ec8c71d30a" providerId="LiveId" clId="{0A3F7043-2527-4E51-8C75-E90200FB7E08}" dt="2021-10-05T17:05:51.967" v="47" actId="21"/>
        <pc:sldMkLst>
          <pc:docMk/>
          <pc:sldMk cId="4157065198" sldId="259"/>
        </pc:sldMkLst>
        <pc:spChg chg="del">
          <ac:chgData name="Caro Dabrowski" userId="f72207ec8c71d30a" providerId="LiveId" clId="{0A3F7043-2527-4E51-8C75-E90200FB7E08}" dt="2021-10-05T17:05:45.335" v="45" actId="21"/>
          <ac:spMkLst>
            <pc:docMk/>
            <pc:sldMk cId="4157065198" sldId="259"/>
            <ac:spMk id="4" creationId="{A26A5280-2763-9441-8827-FBAB8A80962F}"/>
          </ac:spMkLst>
        </pc:spChg>
        <pc:spChg chg="del">
          <ac:chgData name="Caro Dabrowski" userId="f72207ec8c71d30a" providerId="LiveId" clId="{0A3F7043-2527-4E51-8C75-E90200FB7E08}" dt="2021-10-05T17:05:48.445" v="46" actId="21"/>
          <ac:spMkLst>
            <pc:docMk/>
            <pc:sldMk cId="4157065198" sldId="259"/>
            <ac:spMk id="5" creationId="{D20CDEDD-50BB-7442-810F-C4B2F7254B13}"/>
          </ac:spMkLst>
        </pc:spChg>
        <pc:picChg chg="del">
          <ac:chgData name="Caro Dabrowski" userId="f72207ec8c71d30a" providerId="LiveId" clId="{0A3F7043-2527-4E51-8C75-E90200FB7E08}" dt="2021-10-05T17:05:51.967" v="47" actId="21"/>
          <ac:picMkLst>
            <pc:docMk/>
            <pc:sldMk cId="4157065198" sldId="259"/>
            <ac:picMk id="6" creationId="{167429FC-49C2-984F-816E-D4B919509D66}"/>
          </ac:picMkLst>
        </pc:picChg>
      </pc:sldChg>
      <pc:sldChg chg="delSp modSp mod">
        <pc:chgData name="Caro Dabrowski" userId="f72207ec8c71d30a" providerId="LiveId" clId="{0A3F7043-2527-4E51-8C75-E90200FB7E08}" dt="2021-10-05T17:12:52.026" v="109" actId="1076"/>
        <pc:sldMkLst>
          <pc:docMk/>
          <pc:sldMk cId="1507847265" sldId="262"/>
        </pc:sldMkLst>
        <pc:spChg chg="del">
          <ac:chgData name="Caro Dabrowski" userId="f72207ec8c71d30a" providerId="LiveId" clId="{0A3F7043-2527-4E51-8C75-E90200FB7E08}" dt="2021-10-05T17:06:22.291" v="49" actId="21"/>
          <ac:spMkLst>
            <pc:docMk/>
            <pc:sldMk cId="1507847265" sldId="262"/>
            <ac:spMk id="4" creationId="{A26A5280-2763-9441-8827-FBAB8A80962F}"/>
          </ac:spMkLst>
        </pc:spChg>
        <pc:spChg chg="del">
          <ac:chgData name="Caro Dabrowski" userId="f72207ec8c71d30a" providerId="LiveId" clId="{0A3F7043-2527-4E51-8C75-E90200FB7E08}" dt="2021-10-05T17:06:25.122" v="50" actId="21"/>
          <ac:spMkLst>
            <pc:docMk/>
            <pc:sldMk cId="1507847265" sldId="262"/>
            <ac:spMk id="5" creationId="{D20CDEDD-50BB-7442-810F-C4B2F7254B13}"/>
          </ac:spMkLst>
        </pc:spChg>
        <pc:spChg chg="mod">
          <ac:chgData name="Caro Dabrowski" userId="f72207ec8c71d30a" providerId="LiveId" clId="{0A3F7043-2527-4E51-8C75-E90200FB7E08}" dt="2021-10-05T17:12:52.026" v="109" actId="1076"/>
          <ac:spMkLst>
            <pc:docMk/>
            <pc:sldMk cId="1507847265" sldId="262"/>
            <ac:spMk id="9" creationId="{35413EC7-CC8E-6645-B7F0-3C859746118D}"/>
          </ac:spMkLst>
        </pc:spChg>
        <pc:picChg chg="del">
          <ac:chgData name="Caro Dabrowski" userId="f72207ec8c71d30a" providerId="LiveId" clId="{0A3F7043-2527-4E51-8C75-E90200FB7E08}" dt="2021-10-05T17:06:28.280" v="51" actId="21"/>
          <ac:picMkLst>
            <pc:docMk/>
            <pc:sldMk cId="1507847265" sldId="262"/>
            <ac:picMk id="6" creationId="{167429FC-49C2-984F-816E-D4B919509D66}"/>
          </ac:picMkLst>
        </pc:picChg>
      </pc:sldChg>
      <pc:sldChg chg="delSp mod">
        <pc:chgData name="Caro Dabrowski" userId="f72207ec8c71d30a" providerId="LiveId" clId="{0A3F7043-2527-4E51-8C75-E90200FB7E08}" dt="2021-10-05T17:06:40.985" v="54" actId="21"/>
        <pc:sldMkLst>
          <pc:docMk/>
          <pc:sldMk cId="2801337902" sldId="263"/>
        </pc:sldMkLst>
        <pc:spChg chg="del">
          <ac:chgData name="Caro Dabrowski" userId="f72207ec8c71d30a" providerId="LiveId" clId="{0A3F7043-2527-4E51-8C75-E90200FB7E08}" dt="2021-10-05T17:06:35.880" v="52" actId="21"/>
          <ac:spMkLst>
            <pc:docMk/>
            <pc:sldMk cId="2801337902" sldId="263"/>
            <ac:spMk id="4" creationId="{A26A5280-2763-9441-8827-FBAB8A80962F}"/>
          </ac:spMkLst>
        </pc:spChg>
        <pc:spChg chg="del">
          <ac:chgData name="Caro Dabrowski" userId="f72207ec8c71d30a" providerId="LiveId" clId="{0A3F7043-2527-4E51-8C75-E90200FB7E08}" dt="2021-10-05T17:06:40.985" v="54" actId="21"/>
          <ac:spMkLst>
            <pc:docMk/>
            <pc:sldMk cId="2801337902" sldId="263"/>
            <ac:spMk id="5" creationId="{D20CDEDD-50BB-7442-810F-C4B2F7254B13}"/>
          </ac:spMkLst>
        </pc:spChg>
        <pc:picChg chg="del">
          <ac:chgData name="Caro Dabrowski" userId="f72207ec8c71d30a" providerId="LiveId" clId="{0A3F7043-2527-4E51-8C75-E90200FB7E08}" dt="2021-10-05T17:06:38.548" v="53" actId="21"/>
          <ac:picMkLst>
            <pc:docMk/>
            <pc:sldMk cId="2801337902" sldId="263"/>
            <ac:picMk id="6" creationId="{167429FC-49C2-984F-816E-D4B919509D66}"/>
          </ac:picMkLst>
        </pc:picChg>
      </pc:sldChg>
      <pc:sldChg chg="delSp modSp mod">
        <pc:chgData name="Caro Dabrowski" userId="f72207ec8c71d30a" providerId="LiveId" clId="{0A3F7043-2527-4E51-8C75-E90200FB7E08}" dt="2021-10-05T17:06:59.229" v="58" actId="21"/>
        <pc:sldMkLst>
          <pc:docMk/>
          <pc:sldMk cId="48442386" sldId="264"/>
        </pc:sldMkLst>
        <pc:spChg chg="del">
          <ac:chgData name="Caro Dabrowski" userId="f72207ec8c71d30a" providerId="LiveId" clId="{0A3F7043-2527-4E51-8C75-E90200FB7E08}" dt="2021-10-05T17:06:53.855" v="56" actId="21"/>
          <ac:spMkLst>
            <pc:docMk/>
            <pc:sldMk cId="48442386" sldId="264"/>
            <ac:spMk id="4" creationId="{A26A5280-2763-9441-8827-FBAB8A80962F}"/>
          </ac:spMkLst>
        </pc:spChg>
        <pc:spChg chg="del">
          <ac:chgData name="Caro Dabrowski" userId="f72207ec8c71d30a" providerId="LiveId" clId="{0A3F7043-2527-4E51-8C75-E90200FB7E08}" dt="2021-10-05T17:06:56.507" v="57" actId="21"/>
          <ac:spMkLst>
            <pc:docMk/>
            <pc:sldMk cId="48442386" sldId="264"/>
            <ac:spMk id="5" creationId="{D20CDEDD-50BB-7442-810F-C4B2F7254B13}"/>
          </ac:spMkLst>
        </pc:spChg>
        <pc:spChg chg="mod">
          <ac:chgData name="Caro Dabrowski" userId="f72207ec8c71d30a" providerId="LiveId" clId="{0A3F7043-2527-4E51-8C75-E90200FB7E08}" dt="2021-10-05T17:06:51.295" v="55" actId="1076"/>
          <ac:spMkLst>
            <pc:docMk/>
            <pc:sldMk cId="48442386" sldId="264"/>
            <ac:spMk id="14" creationId="{E8D43E5E-F82C-444B-AECE-1D600AC9F9EE}"/>
          </ac:spMkLst>
        </pc:spChg>
        <pc:picChg chg="del">
          <ac:chgData name="Caro Dabrowski" userId="f72207ec8c71d30a" providerId="LiveId" clId="{0A3F7043-2527-4E51-8C75-E90200FB7E08}" dt="2021-10-05T17:06:59.229" v="58" actId="21"/>
          <ac:picMkLst>
            <pc:docMk/>
            <pc:sldMk cId="48442386" sldId="264"/>
            <ac:picMk id="6" creationId="{167429FC-49C2-984F-816E-D4B919509D66}"/>
          </ac:picMkLst>
        </pc:picChg>
      </pc:sldChg>
      <pc:sldChg chg="modSp mod">
        <pc:chgData name="Caro Dabrowski" userId="f72207ec8c71d30a" providerId="LiveId" clId="{0A3F7043-2527-4E51-8C75-E90200FB7E08}" dt="2021-10-05T17:12:08.020" v="106" actId="1076"/>
        <pc:sldMkLst>
          <pc:docMk/>
          <pc:sldMk cId="212322956" sldId="265"/>
        </pc:sldMkLst>
        <pc:spChg chg="mod">
          <ac:chgData name="Caro Dabrowski" userId="f72207ec8c71d30a" providerId="LiveId" clId="{0A3F7043-2527-4E51-8C75-E90200FB7E08}" dt="2021-10-05T17:12:08.020" v="106" actId="1076"/>
          <ac:spMkLst>
            <pc:docMk/>
            <pc:sldMk cId="212322956" sldId="265"/>
            <ac:spMk id="14" creationId="{E8D43E5E-F82C-444B-AECE-1D600AC9F9EE}"/>
          </ac:spMkLst>
        </pc:spChg>
      </pc:sldChg>
      <pc:sldChg chg="delSp modSp mod">
        <pc:chgData name="Caro Dabrowski" userId="f72207ec8c71d30a" providerId="LiveId" clId="{0A3F7043-2527-4E51-8C75-E90200FB7E08}" dt="2021-10-05T17:12:24.952" v="108" actId="1076"/>
        <pc:sldMkLst>
          <pc:docMk/>
          <pc:sldMk cId="3140030134" sldId="267"/>
        </pc:sldMkLst>
        <pc:spChg chg="mod">
          <ac:chgData name="Caro Dabrowski" userId="f72207ec8c71d30a" providerId="LiveId" clId="{0A3F7043-2527-4E51-8C75-E90200FB7E08}" dt="2021-10-05T17:12:24.952" v="108" actId="1076"/>
          <ac:spMkLst>
            <pc:docMk/>
            <pc:sldMk cId="3140030134" sldId="267"/>
            <ac:spMk id="7" creationId="{105261B6-F03A-304F-9AAB-93FED19B7047}"/>
          </ac:spMkLst>
        </pc:spChg>
        <pc:picChg chg="del mod">
          <ac:chgData name="Caro Dabrowski" userId="f72207ec8c71d30a" providerId="LiveId" clId="{0A3F7043-2527-4E51-8C75-E90200FB7E08}" dt="2021-10-05T17:04:46.847" v="38" actId="21"/>
          <ac:picMkLst>
            <pc:docMk/>
            <pc:sldMk cId="3140030134" sldId="267"/>
            <ac:picMk id="6" creationId="{167429FC-49C2-984F-816E-D4B919509D66}"/>
          </ac:picMkLst>
        </pc:picChg>
      </pc:sldChg>
      <pc:sldChg chg="modSp mod">
        <pc:chgData name="Caro Dabrowski" userId="f72207ec8c71d30a" providerId="LiveId" clId="{0A3F7043-2527-4E51-8C75-E90200FB7E08}" dt="2021-10-05T17:13:05.933" v="113" actId="1036"/>
        <pc:sldMkLst>
          <pc:docMk/>
          <pc:sldMk cId="2955277550" sldId="268"/>
        </pc:sldMkLst>
        <pc:spChg chg="mod">
          <ac:chgData name="Caro Dabrowski" userId="f72207ec8c71d30a" providerId="LiveId" clId="{0A3F7043-2527-4E51-8C75-E90200FB7E08}" dt="2021-10-05T17:13:05.933" v="113" actId="1036"/>
          <ac:spMkLst>
            <pc:docMk/>
            <pc:sldMk cId="2955277550" sldId="268"/>
            <ac:spMk id="14" creationId="{E8D43E5E-F82C-444B-AECE-1D600AC9F9EE}"/>
          </ac:spMkLst>
        </pc:spChg>
      </pc:sldChg>
      <pc:sldChg chg="modSp mod">
        <pc:chgData name="Caro Dabrowski" userId="f72207ec8c71d30a" providerId="LiveId" clId="{0A3F7043-2527-4E51-8C75-E90200FB7E08}" dt="2021-10-05T17:12:00.934" v="105" actId="1076"/>
        <pc:sldMkLst>
          <pc:docMk/>
          <pc:sldMk cId="2424464801" sldId="269"/>
        </pc:sldMkLst>
        <pc:spChg chg="mod">
          <ac:chgData name="Caro Dabrowski" userId="f72207ec8c71d30a" providerId="LiveId" clId="{0A3F7043-2527-4E51-8C75-E90200FB7E08}" dt="2021-10-05T17:12:00.934" v="105" actId="1076"/>
          <ac:spMkLst>
            <pc:docMk/>
            <pc:sldMk cId="2424464801" sldId="269"/>
            <ac:spMk id="14" creationId="{E8D43E5E-F82C-444B-AECE-1D600AC9F9EE}"/>
          </ac:spMkLst>
        </pc:spChg>
      </pc:sldChg>
      <pc:sldChg chg="modSp mod">
        <pc:chgData name="Caro Dabrowski" userId="f72207ec8c71d30a" providerId="LiveId" clId="{0A3F7043-2527-4E51-8C75-E90200FB7E08}" dt="2021-10-05T17:11:54.919" v="104" actId="1076"/>
        <pc:sldMkLst>
          <pc:docMk/>
          <pc:sldMk cId="3436498535" sldId="270"/>
        </pc:sldMkLst>
        <pc:spChg chg="mod">
          <ac:chgData name="Caro Dabrowski" userId="f72207ec8c71d30a" providerId="LiveId" clId="{0A3F7043-2527-4E51-8C75-E90200FB7E08}" dt="2021-10-05T17:11:54.919" v="104" actId="1076"/>
          <ac:spMkLst>
            <pc:docMk/>
            <pc:sldMk cId="3436498535" sldId="270"/>
            <ac:spMk id="14" creationId="{E8D43E5E-F82C-444B-AECE-1D600AC9F9EE}"/>
          </ac:spMkLst>
        </pc:spChg>
        <pc:graphicFrameChg chg="mod modGraphic">
          <ac:chgData name="Caro Dabrowski" userId="f72207ec8c71d30a" providerId="LiveId" clId="{0A3F7043-2527-4E51-8C75-E90200FB7E08}" dt="2021-10-05T17:11:49.073" v="103" actId="14100"/>
          <ac:graphicFrameMkLst>
            <pc:docMk/>
            <pc:sldMk cId="3436498535" sldId="270"/>
            <ac:graphicFrameMk id="19" creationId="{7878A564-7B6F-1545-B14B-DAF81DAA0C81}"/>
          </ac:graphicFrameMkLst>
        </pc:graphicFrameChg>
      </pc:sldChg>
      <pc:sldChg chg="addSp delSp modSp mod">
        <pc:chgData name="Caro Dabrowski" userId="f72207ec8c71d30a" providerId="LiveId" clId="{0A3F7043-2527-4E51-8C75-E90200FB7E08}" dt="2021-10-05T17:07:40.446" v="67" actId="21"/>
        <pc:sldMkLst>
          <pc:docMk/>
          <pc:sldMk cId="1625367178" sldId="271"/>
        </pc:sldMkLst>
        <pc:spChg chg="del">
          <ac:chgData name="Caro Dabrowski" userId="f72207ec8c71d30a" providerId="LiveId" clId="{0A3F7043-2527-4E51-8C75-E90200FB7E08}" dt="2021-10-05T17:07:09.660" v="60" actId="21"/>
          <ac:spMkLst>
            <pc:docMk/>
            <pc:sldMk cId="1625367178" sldId="271"/>
            <ac:spMk id="4" creationId="{A26A5280-2763-9441-8827-FBAB8A80962F}"/>
          </ac:spMkLst>
        </pc:spChg>
        <pc:spChg chg="del">
          <ac:chgData name="Caro Dabrowski" userId="f72207ec8c71d30a" providerId="LiveId" clId="{0A3F7043-2527-4E51-8C75-E90200FB7E08}" dt="2021-10-05T17:07:12.530" v="61" actId="21"/>
          <ac:spMkLst>
            <pc:docMk/>
            <pc:sldMk cId="1625367178" sldId="271"/>
            <ac:spMk id="5" creationId="{D20CDEDD-50BB-7442-810F-C4B2F7254B13}"/>
          </ac:spMkLst>
        </pc:spChg>
        <pc:spChg chg="mod">
          <ac:chgData name="Caro Dabrowski" userId="f72207ec8c71d30a" providerId="LiveId" clId="{0A3F7043-2527-4E51-8C75-E90200FB7E08}" dt="2021-10-05T17:07:15.674" v="62" actId="1076"/>
          <ac:spMkLst>
            <pc:docMk/>
            <pc:sldMk cId="1625367178" sldId="271"/>
            <ac:spMk id="14" creationId="{E8D43E5E-F82C-444B-AECE-1D600AC9F9EE}"/>
          </ac:spMkLst>
        </pc:spChg>
        <pc:picChg chg="add del">
          <ac:chgData name="Caro Dabrowski" userId="f72207ec8c71d30a" providerId="LiveId" clId="{0A3F7043-2527-4E51-8C75-E90200FB7E08}" dt="2021-10-05T17:07:40.446" v="67" actId="21"/>
          <ac:picMkLst>
            <pc:docMk/>
            <pc:sldMk cId="1625367178" sldId="271"/>
            <ac:picMk id="6" creationId="{167429FC-49C2-984F-816E-D4B919509D66}"/>
          </ac:picMkLst>
        </pc:picChg>
      </pc:sldChg>
      <pc:sldChg chg="modSp mod">
        <pc:chgData name="Caro Dabrowski" userId="f72207ec8c71d30a" providerId="LiveId" clId="{0A3F7043-2527-4E51-8C75-E90200FB7E08}" dt="2021-10-05T17:11:41.972" v="102" actId="1076"/>
        <pc:sldMkLst>
          <pc:docMk/>
          <pc:sldMk cId="2218613459" sldId="272"/>
        </pc:sldMkLst>
        <pc:spChg chg="mod">
          <ac:chgData name="Caro Dabrowski" userId="f72207ec8c71d30a" providerId="LiveId" clId="{0A3F7043-2527-4E51-8C75-E90200FB7E08}" dt="2021-10-05T17:11:41.972" v="102" actId="1076"/>
          <ac:spMkLst>
            <pc:docMk/>
            <pc:sldMk cId="2218613459" sldId="272"/>
            <ac:spMk id="14" creationId="{E8D43E5E-F82C-444B-AECE-1D600AC9F9EE}"/>
          </ac:spMkLst>
        </pc:spChg>
        <pc:graphicFrameChg chg="mod">
          <ac:chgData name="Caro Dabrowski" userId="f72207ec8c71d30a" providerId="LiveId" clId="{0A3F7043-2527-4E51-8C75-E90200FB7E08}" dt="2021-10-05T17:11:38.049" v="101"/>
          <ac:graphicFrameMkLst>
            <pc:docMk/>
            <pc:sldMk cId="2218613459" sldId="272"/>
            <ac:graphicFrameMk id="7" creationId="{4D18E375-063B-F046-85F2-58EB3EA6CC39}"/>
          </ac:graphicFrameMkLst>
        </pc:graphicFrameChg>
      </pc:sldChg>
      <pc:sldChg chg="modSp mod">
        <pc:chgData name="Caro Dabrowski" userId="f72207ec8c71d30a" providerId="LiveId" clId="{0A3F7043-2527-4E51-8C75-E90200FB7E08}" dt="2021-10-05T17:11:23.670" v="99" actId="1076"/>
        <pc:sldMkLst>
          <pc:docMk/>
          <pc:sldMk cId="2059146467" sldId="273"/>
        </pc:sldMkLst>
        <pc:spChg chg="mod">
          <ac:chgData name="Caro Dabrowski" userId="f72207ec8c71d30a" providerId="LiveId" clId="{0A3F7043-2527-4E51-8C75-E90200FB7E08}" dt="2021-10-05T17:11:15.157" v="97" actId="1076"/>
          <ac:spMkLst>
            <pc:docMk/>
            <pc:sldMk cId="2059146467" sldId="273"/>
            <ac:spMk id="14" creationId="{E8D43E5E-F82C-444B-AECE-1D600AC9F9EE}"/>
          </ac:spMkLst>
        </pc:spChg>
        <pc:graphicFrameChg chg="mod modGraphic">
          <ac:chgData name="Caro Dabrowski" userId="f72207ec8c71d30a" providerId="LiveId" clId="{0A3F7043-2527-4E51-8C75-E90200FB7E08}" dt="2021-10-05T17:11:23.670" v="99" actId="1076"/>
          <ac:graphicFrameMkLst>
            <pc:docMk/>
            <pc:sldMk cId="2059146467" sldId="273"/>
            <ac:graphicFrameMk id="7" creationId="{E37A6DC3-E47D-7547-82CA-3598E5DB4229}"/>
          </ac:graphicFrameMkLst>
        </pc:graphicFrameChg>
      </pc:sldChg>
      <pc:sldChg chg="delSp modSp mod">
        <pc:chgData name="Caro Dabrowski" userId="f72207ec8c71d30a" providerId="LiveId" clId="{0A3F7043-2527-4E51-8C75-E90200FB7E08}" dt="2021-10-05T17:09:03.304" v="82" actId="1076"/>
        <pc:sldMkLst>
          <pc:docMk/>
          <pc:sldMk cId="2109313028" sldId="274"/>
        </pc:sldMkLst>
        <pc:spChg chg="del">
          <ac:chgData name="Caro Dabrowski" userId="f72207ec8c71d30a" providerId="LiveId" clId="{0A3F7043-2527-4E51-8C75-E90200FB7E08}" dt="2021-10-05T17:07:52.791" v="68" actId="21"/>
          <ac:spMkLst>
            <pc:docMk/>
            <pc:sldMk cId="2109313028" sldId="274"/>
            <ac:spMk id="4" creationId="{A26A5280-2763-9441-8827-FBAB8A80962F}"/>
          </ac:spMkLst>
        </pc:spChg>
        <pc:spChg chg="del">
          <ac:chgData name="Caro Dabrowski" userId="f72207ec8c71d30a" providerId="LiveId" clId="{0A3F7043-2527-4E51-8C75-E90200FB7E08}" dt="2021-10-05T17:07:55.813" v="69" actId="21"/>
          <ac:spMkLst>
            <pc:docMk/>
            <pc:sldMk cId="2109313028" sldId="274"/>
            <ac:spMk id="5" creationId="{D20CDEDD-50BB-7442-810F-C4B2F7254B13}"/>
          </ac:spMkLst>
        </pc:spChg>
        <pc:spChg chg="mod">
          <ac:chgData name="Caro Dabrowski" userId="f72207ec8c71d30a" providerId="LiveId" clId="{0A3F7043-2527-4E51-8C75-E90200FB7E08}" dt="2021-10-05T17:08:26.182" v="75" actId="1076"/>
          <ac:spMkLst>
            <pc:docMk/>
            <pc:sldMk cId="2109313028" sldId="274"/>
            <ac:spMk id="9" creationId="{A4C4D81F-DA08-9F41-8360-5E5D80C93564}"/>
          </ac:spMkLst>
        </pc:spChg>
        <pc:spChg chg="mod">
          <ac:chgData name="Caro Dabrowski" userId="f72207ec8c71d30a" providerId="LiveId" clId="{0A3F7043-2527-4E51-8C75-E90200FB7E08}" dt="2021-10-05T17:08:30.393" v="76" actId="1076"/>
          <ac:spMkLst>
            <pc:docMk/>
            <pc:sldMk cId="2109313028" sldId="274"/>
            <ac:spMk id="10" creationId="{6A9E38F5-A7EE-AC4D-8747-AB97B6D21E00}"/>
          </ac:spMkLst>
        </pc:spChg>
        <pc:spChg chg="mod">
          <ac:chgData name="Caro Dabrowski" userId="f72207ec8c71d30a" providerId="LiveId" clId="{0A3F7043-2527-4E51-8C75-E90200FB7E08}" dt="2021-10-05T17:08:35.089" v="77" actId="1076"/>
          <ac:spMkLst>
            <pc:docMk/>
            <pc:sldMk cId="2109313028" sldId="274"/>
            <ac:spMk id="11" creationId="{27AB3D93-10F7-9344-967D-4B13E5F514BA}"/>
          </ac:spMkLst>
        </pc:spChg>
        <pc:spChg chg="mod">
          <ac:chgData name="Caro Dabrowski" userId="f72207ec8c71d30a" providerId="LiveId" clId="{0A3F7043-2527-4E51-8C75-E90200FB7E08}" dt="2021-10-05T17:09:03.304" v="82" actId="1076"/>
          <ac:spMkLst>
            <pc:docMk/>
            <pc:sldMk cId="2109313028" sldId="274"/>
            <ac:spMk id="14" creationId="{E8D43E5E-F82C-444B-AECE-1D600AC9F9EE}"/>
          </ac:spMkLst>
        </pc:spChg>
        <pc:spChg chg="mod">
          <ac:chgData name="Caro Dabrowski" userId="f72207ec8c71d30a" providerId="LiveId" clId="{0A3F7043-2527-4E51-8C75-E90200FB7E08}" dt="2021-10-05T17:08:43.858" v="79" actId="1076"/>
          <ac:spMkLst>
            <pc:docMk/>
            <pc:sldMk cId="2109313028" sldId="274"/>
            <ac:spMk id="21" creationId="{59E0E366-E0CC-B045-9053-44B0E736C7F3}"/>
          </ac:spMkLst>
        </pc:spChg>
        <pc:grpChg chg="mod">
          <ac:chgData name="Caro Dabrowski" userId="f72207ec8c71d30a" providerId="LiveId" clId="{0A3F7043-2527-4E51-8C75-E90200FB7E08}" dt="2021-10-05T17:08:05.404" v="71" actId="14100"/>
          <ac:grpSpMkLst>
            <pc:docMk/>
            <pc:sldMk cId="2109313028" sldId="274"/>
            <ac:grpSpMk id="7" creationId="{06B8990F-6A67-9149-8DB0-0499E1B3DEC1}"/>
          </ac:grpSpMkLst>
        </pc:grpChg>
        <pc:grpChg chg="mod">
          <ac:chgData name="Caro Dabrowski" userId="f72207ec8c71d30a" providerId="LiveId" clId="{0A3F7043-2527-4E51-8C75-E90200FB7E08}" dt="2021-10-05T17:08:49.039" v="80" actId="1076"/>
          <ac:grpSpMkLst>
            <pc:docMk/>
            <pc:sldMk cId="2109313028" sldId="274"/>
            <ac:grpSpMk id="12" creationId="{DAB7CDA9-3A8E-104D-9E93-A8021F197EE1}"/>
          </ac:grpSpMkLst>
        </pc:grpChg>
        <pc:grpChg chg="mod">
          <ac:chgData name="Caro Dabrowski" userId="f72207ec8c71d30a" providerId="LiveId" clId="{0A3F7043-2527-4E51-8C75-E90200FB7E08}" dt="2021-10-05T17:08:58.075" v="81" actId="1076"/>
          <ac:grpSpMkLst>
            <pc:docMk/>
            <pc:sldMk cId="2109313028" sldId="274"/>
            <ac:grpSpMk id="17" creationId="{2AB4BCB5-556B-574A-B557-59D7EB9633AB}"/>
          </ac:grpSpMkLst>
        </pc:grpChg>
      </pc:sldChg>
      <pc:sldChg chg="delSp modSp mod">
        <pc:chgData name="Caro Dabrowski" userId="f72207ec8c71d30a" providerId="LiveId" clId="{0A3F7043-2527-4E51-8C75-E90200FB7E08}" dt="2021-10-05T17:09:17.935" v="86" actId="21"/>
        <pc:sldMkLst>
          <pc:docMk/>
          <pc:sldMk cId="1912472727" sldId="275"/>
        </pc:sldMkLst>
        <pc:spChg chg="del">
          <ac:chgData name="Caro Dabrowski" userId="f72207ec8c71d30a" providerId="LiveId" clId="{0A3F7043-2527-4E51-8C75-E90200FB7E08}" dt="2021-10-05T17:09:09.153" v="83" actId="21"/>
          <ac:spMkLst>
            <pc:docMk/>
            <pc:sldMk cId="1912472727" sldId="275"/>
            <ac:spMk id="4" creationId="{A26A5280-2763-9441-8827-FBAB8A80962F}"/>
          </ac:spMkLst>
        </pc:spChg>
        <pc:spChg chg="del">
          <ac:chgData name="Caro Dabrowski" userId="f72207ec8c71d30a" providerId="LiveId" clId="{0A3F7043-2527-4E51-8C75-E90200FB7E08}" dt="2021-10-05T17:09:17.935" v="86" actId="21"/>
          <ac:spMkLst>
            <pc:docMk/>
            <pc:sldMk cId="1912472727" sldId="275"/>
            <ac:spMk id="5" creationId="{D20CDEDD-50BB-7442-810F-C4B2F7254B13}"/>
          </ac:spMkLst>
        </pc:spChg>
        <pc:spChg chg="mod">
          <ac:chgData name="Caro Dabrowski" userId="f72207ec8c71d30a" providerId="LiveId" clId="{0A3F7043-2527-4E51-8C75-E90200FB7E08}" dt="2021-10-05T17:09:12.560" v="84" actId="1076"/>
          <ac:spMkLst>
            <pc:docMk/>
            <pc:sldMk cId="1912472727" sldId="275"/>
            <ac:spMk id="14" creationId="{E8D43E5E-F82C-444B-AECE-1D600AC9F9EE}"/>
          </ac:spMkLst>
        </pc:spChg>
        <pc:picChg chg="del">
          <ac:chgData name="Caro Dabrowski" userId="f72207ec8c71d30a" providerId="LiveId" clId="{0A3F7043-2527-4E51-8C75-E90200FB7E08}" dt="2021-10-05T17:09:15.367" v="85" actId="21"/>
          <ac:picMkLst>
            <pc:docMk/>
            <pc:sldMk cId="1912472727" sldId="275"/>
            <ac:picMk id="6" creationId="{167429FC-49C2-984F-816E-D4B919509D66}"/>
          </ac:picMkLst>
        </pc:picChg>
      </pc:sldChg>
      <pc:sldChg chg="delSp modSp mod">
        <pc:chgData name="Caro Dabrowski" userId="f72207ec8c71d30a" providerId="LiveId" clId="{0A3F7043-2527-4E51-8C75-E90200FB7E08}" dt="2021-10-05T17:10:35.887" v="93" actId="21"/>
        <pc:sldMkLst>
          <pc:docMk/>
          <pc:sldMk cId="564357682" sldId="276"/>
        </pc:sldMkLst>
        <pc:spChg chg="del">
          <ac:chgData name="Caro Dabrowski" userId="f72207ec8c71d30a" providerId="LiveId" clId="{0A3F7043-2527-4E51-8C75-E90200FB7E08}" dt="2021-10-05T17:10:29.626" v="91" actId="21"/>
          <ac:spMkLst>
            <pc:docMk/>
            <pc:sldMk cId="564357682" sldId="276"/>
            <ac:spMk id="4" creationId="{A26A5280-2763-9441-8827-FBAB8A80962F}"/>
          </ac:spMkLst>
        </pc:spChg>
        <pc:spChg chg="del">
          <ac:chgData name="Caro Dabrowski" userId="f72207ec8c71d30a" providerId="LiveId" clId="{0A3F7043-2527-4E51-8C75-E90200FB7E08}" dt="2021-10-05T17:10:32.285" v="92" actId="21"/>
          <ac:spMkLst>
            <pc:docMk/>
            <pc:sldMk cId="564357682" sldId="276"/>
            <ac:spMk id="5" creationId="{D20CDEDD-50BB-7442-810F-C4B2F7254B13}"/>
          </ac:spMkLst>
        </pc:spChg>
        <pc:spChg chg="mod">
          <ac:chgData name="Caro Dabrowski" userId="f72207ec8c71d30a" providerId="LiveId" clId="{0A3F7043-2527-4E51-8C75-E90200FB7E08}" dt="2021-10-05T17:09:32.740" v="87" actId="1076"/>
          <ac:spMkLst>
            <pc:docMk/>
            <pc:sldMk cId="564357682" sldId="276"/>
            <ac:spMk id="14" creationId="{E8D43E5E-F82C-444B-AECE-1D600AC9F9EE}"/>
          </ac:spMkLst>
        </pc:spChg>
        <pc:grpChg chg="mod">
          <ac:chgData name="Caro Dabrowski" userId="f72207ec8c71d30a" providerId="LiveId" clId="{0A3F7043-2527-4E51-8C75-E90200FB7E08}" dt="2021-10-05T17:10:05.503" v="88" actId="1076"/>
          <ac:grpSpMkLst>
            <pc:docMk/>
            <pc:sldMk cId="564357682" sldId="276"/>
            <ac:grpSpMk id="7" creationId="{1C864599-685B-C441-B969-90ECAFE4CE25}"/>
          </ac:grpSpMkLst>
        </pc:grpChg>
        <pc:grpChg chg="mod">
          <ac:chgData name="Caro Dabrowski" userId="f72207ec8c71d30a" providerId="LiveId" clId="{0A3F7043-2527-4E51-8C75-E90200FB7E08}" dt="2021-10-05T17:10:24.668" v="90" actId="1076"/>
          <ac:grpSpMkLst>
            <pc:docMk/>
            <pc:sldMk cId="564357682" sldId="276"/>
            <ac:grpSpMk id="208" creationId="{5B79E64C-8C57-4347-AC48-66F6EE5C1E00}"/>
          </ac:grpSpMkLst>
        </pc:grpChg>
        <pc:picChg chg="del">
          <ac:chgData name="Caro Dabrowski" userId="f72207ec8c71d30a" providerId="LiveId" clId="{0A3F7043-2527-4E51-8C75-E90200FB7E08}" dt="2021-10-05T17:10:35.887" v="93" actId="21"/>
          <ac:picMkLst>
            <pc:docMk/>
            <pc:sldMk cId="564357682" sldId="276"/>
            <ac:picMk id="6" creationId="{167429FC-49C2-984F-816E-D4B919509D66}"/>
          </ac:picMkLst>
        </pc:picChg>
      </pc:sldChg>
      <pc:sldChg chg="modSp mod">
        <pc:chgData name="Caro Dabrowski" userId="f72207ec8c71d30a" providerId="LiveId" clId="{0A3F7043-2527-4E51-8C75-E90200FB7E08}" dt="2021-10-05T17:13:40.141" v="117" actId="1076"/>
        <pc:sldMkLst>
          <pc:docMk/>
          <pc:sldMk cId="1801245999" sldId="277"/>
        </pc:sldMkLst>
        <pc:spChg chg="mod">
          <ac:chgData name="Caro Dabrowski" userId="f72207ec8c71d30a" providerId="LiveId" clId="{0A3F7043-2527-4E51-8C75-E90200FB7E08}" dt="2021-10-05T17:10:49.202" v="94" actId="1076"/>
          <ac:spMkLst>
            <pc:docMk/>
            <pc:sldMk cId="1801245999" sldId="277"/>
            <ac:spMk id="14" creationId="{E8D43E5E-F82C-444B-AECE-1D600AC9F9EE}"/>
          </ac:spMkLst>
        </pc:spChg>
        <pc:graphicFrameChg chg="mod">
          <ac:chgData name="Caro Dabrowski" userId="f72207ec8c71d30a" providerId="LiveId" clId="{0A3F7043-2527-4E51-8C75-E90200FB7E08}" dt="2021-10-05T17:13:40.141" v="117" actId="1076"/>
          <ac:graphicFrameMkLst>
            <pc:docMk/>
            <pc:sldMk cId="1801245999" sldId="277"/>
            <ac:graphicFrameMk id="211" creationId="{4DB18D52-4DC6-7B46-A2C5-4B1F53836B98}"/>
          </ac:graphicFrameMkLst>
        </pc:graphicFrameChg>
      </pc:sldChg>
      <pc:sldChg chg="modSp mod">
        <pc:chgData name="Caro Dabrowski" userId="f72207ec8c71d30a" providerId="LiveId" clId="{0A3F7043-2527-4E51-8C75-E90200FB7E08}" dt="2021-10-05T17:10:58.060" v="95" actId="1076"/>
        <pc:sldMkLst>
          <pc:docMk/>
          <pc:sldMk cId="3440648714" sldId="278"/>
        </pc:sldMkLst>
        <pc:spChg chg="mod">
          <ac:chgData name="Caro Dabrowski" userId="f72207ec8c71d30a" providerId="LiveId" clId="{0A3F7043-2527-4E51-8C75-E90200FB7E08}" dt="2021-10-05T17:10:58.060" v="95" actId="1076"/>
          <ac:spMkLst>
            <pc:docMk/>
            <pc:sldMk cId="3440648714" sldId="278"/>
            <ac:spMk id="14" creationId="{E8D43E5E-F82C-444B-AECE-1D600AC9F9EE}"/>
          </ac:spMkLst>
        </pc:spChg>
      </pc:sldChg>
      <pc:sldChg chg="modSp mod">
        <pc:chgData name="Caro Dabrowski" userId="f72207ec8c71d30a" providerId="LiveId" clId="{0A3F7043-2527-4E51-8C75-E90200FB7E08}" dt="2021-10-05T17:14:27.161" v="120" actId="1076"/>
        <pc:sldMkLst>
          <pc:docMk/>
          <pc:sldMk cId="3856965594" sldId="279"/>
        </pc:sldMkLst>
        <pc:spChg chg="mod">
          <ac:chgData name="Caro Dabrowski" userId="f72207ec8c71d30a" providerId="LiveId" clId="{0A3F7043-2527-4E51-8C75-E90200FB7E08}" dt="2021-10-05T17:11:06.756" v="96" actId="1076"/>
          <ac:spMkLst>
            <pc:docMk/>
            <pc:sldMk cId="3856965594" sldId="279"/>
            <ac:spMk id="14" creationId="{E8D43E5E-F82C-444B-AECE-1D600AC9F9EE}"/>
          </ac:spMkLst>
        </pc:spChg>
        <pc:spChg chg="mod">
          <ac:chgData name="Caro Dabrowski" userId="f72207ec8c71d30a" providerId="LiveId" clId="{0A3F7043-2527-4E51-8C75-E90200FB7E08}" dt="2021-10-05T17:14:27.161" v="120" actId="1076"/>
          <ac:spMkLst>
            <pc:docMk/>
            <pc:sldMk cId="3856965594" sldId="279"/>
            <ac:spMk id="57" creationId="{A2547828-6B11-DD4A-817F-D1B1BD77CC19}"/>
          </ac:spMkLst>
        </pc:spChg>
      </pc:sldChg>
      <pc:sldMasterChg chg="modSldLayout">
        <pc:chgData name="Caro Dabrowski" userId="f72207ec8c71d30a" providerId="LiveId" clId="{0A3F7043-2527-4E51-8C75-E90200FB7E08}" dt="2021-10-05T17:04:31.698" v="37" actId="1076"/>
        <pc:sldMasterMkLst>
          <pc:docMk/>
          <pc:sldMasterMk cId="4232999898" sldId="2147483648"/>
        </pc:sldMasterMkLst>
        <pc:sldLayoutChg chg="addSp modSp mod">
          <pc:chgData name="Caro Dabrowski" userId="f72207ec8c71d30a" providerId="LiveId" clId="{0A3F7043-2527-4E51-8C75-E90200FB7E08}" dt="2021-10-05T17:04:31.698" v="37" actId="1076"/>
          <pc:sldLayoutMkLst>
            <pc:docMk/>
            <pc:sldMasterMk cId="4232999898" sldId="2147483648"/>
            <pc:sldLayoutMk cId="3580267498" sldId="2147483649"/>
          </pc:sldLayoutMkLst>
          <pc:spChg chg="mod">
            <ac:chgData name="Caro Dabrowski" userId="f72207ec8c71d30a" providerId="LiveId" clId="{0A3F7043-2527-4E51-8C75-E90200FB7E08}" dt="2021-10-05T17:01:08.779" v="14" actId="1076"/>
            <ac:spMkLst>
              <pc:docMk/>
              <pc:sldMasterMk cId="4232999898" sldId="2147483648"/>
              <pc:sldLayoutMk cId="3580267498" sldId="2147483649"/>
              <ac:spMk id="7" creationId="{996282C1-8741-AD45-AB9A-24114AB7E02C}"/>
            </ac:spMkLst>
          </pc:spChg>
          <pc:spChg chg="mod">
            <ac:chgData name="Caro Dabrowski" userId="f72207ec8c71d30a" providerId="LiveId" clId="{0A3F7043-2527-4E51-8C75-E90200FB7E08}" dt="2021-10-05T17:01:04.418" v="13" actId="1076"/>
            <ac:spMkLst>
              <pc:docMk/>
              <pc:sldMasterMk cId="4232999898" sldId="2147483648"/>
              <pc:sldLayoutMk cId="3580267498" sldId="2147483649"/>
              <ac:spMk id="8" creationId="{C23F3C45-9799-3842-9E5B-B990010F3DFA}"/>
            </ac:spMkLst>
          </pc:spChg>
          <pc:picChg chg="add mod">
            <ac:chgData name="Caro Dabrowski" userId="f72207ec8c71d30a" providerId="LiveId" clId="{0A3F7043-2527-4E51-8C75-E90200FB7E08}" dt="2021-10-05T17:03:09.613" v="29" actId="14100"/>
            <ac:picMkLst>
              <pc:docMk/>
              <pc:sldMasterMk cId="4232999898" sldId="2147483648"/>
              <pc:sldLayoutMk cId="3580267498" sldId="2147483649"/>
              <ac:picMk id="9" creationId="{A2D14260-7526-4D9A-B2E3-09BF3706E701}"/>
            </ac:picMkLst>
          </pc:picChg>
          <pc:picChg chg="add mod">
            <ac:chgData name="Caro Dabrowski" userId="f72207ec8c71d30a" providerId="LiveId" clId="{0A3F7043-2527-4E51-8C75-E90200FB7E08}" dt="2021-10-05T17:04:31.698" v="37" actId="1076"/>
            <ac:picMkLst>
              <pc:docMk/>
              <pc:sldMasterMk cId="4232999898" sldId="2147483648"/>
              <pc:sldLayoutMk cId="3580267498" sldId="2147483649"/>
              <ac:picMk id="10" creationId="{01D932FF-2AA3-445A-8F55-BC5881790D94}"/>
            </ac:picMkLst>
          </pc:pic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9787220323229"/>
          <c:y val="0"/>
          <c:w val="0.37129398217721798"/>
          <c:h val="0.8690025024750549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59C-8947-8B8F-C063C63CC7A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59C-8947-8B8F-C063C63CC7A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59C-8947-8B8F-C063C63CC7A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59C-8947-8B8F-C063C63CC7A2}"/>
              </c:ext>
            </c:extLst>
          </c:dPt>
          <c:dPt>
            <c:idx val="4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C59C-8947-8B8F-C063C63CC7A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Helvetica Neue" charset="0"/>
                    <a:ea typeface="Helvetica Neue" charset="0"/>
                    <a:cs typeface="Helvetica Neue" charset="0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Marketing</c:v>
                </c:pt>
                <c:pt idx="1">
                  <c:v>Research</c:v>
                </c:pt>
                <c:pt idx="2">
                  <c:v>Sales</c:v>
                </c:pt>
                <c:pt idx="3">
                  <c:v>Design</c:v>
                </c:pt>
                <c:pt idx="4">
                  <c:v>Hiring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59C-8947-8B8F-C063C63CC7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257017259202235"/>
          <c:w val="0.31758612330354702"/>
          <c:h val="0.392124934902248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Helvetica Neue Thin" charset="0"/>
              <a:ea typeface="Helvetica Neue Thin" charset="0"/>
              <a:cs typeface="Helvetica Neue Thin" charset="0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5668477603263E-2"/>
          <c:y val="0.111867180618407"/>
          <c:w val="0.96480811656759702"/>
          <c:h val="0.752685669741285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chemeClr val="accent1"/>
              </a:solidFill>
              <a:ln w="41275">
                <a:solidFill>
                  <a:schemeClr val="accent1">
                    <a:alpha val="53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accent1"/>
                    </a:solidFill>
                    <a:latin typeface="Helvetica Neue Thin" charset="0"/>
                    <a:ea typeface="Helvetica Neue Thin" charset="0"/>
                    <a:cs typeface="Helvetica Neue Thin" charset="0"/>
                  </a:defRPr>
                </a:pPr>
                <a:endParaRPr lang="de-D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0.8</c:v>
                </c:pt>
                <c:pt idx="1">
                  <c:v>1</c:v>
                </c:pt>
                <c:pt idx="2">
                  <c:v>3</c:v>
                </c:pt>
                <c:pt idx="3">
                  <c:v>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0C06-E048-B745-5B158BA29AF3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135536432"/>
        <c:axId val="-2143340192"/>
      </c:lineChart>
      <c:catAx>
        <c:axId val="2135536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Helvetica Neue Thin" charset="0"/>
                <a:ea typeface="Helvetica Neue Thin" charset="0"/>
                <a:cs typeface="Helvetica Neue Thin" charset="0"/>
              </a:defRPr>
            </a:pPr>
            <a:endParaRPr lang="de-DE"/>
          </a:p>
        </c:txPr>
        <c:crossAx val="-2143340192"/>
        <c:crosses val="autoZero"/>
        <c:auto val="1"/>
        <c:lblAlgn val="ctr"/>
        <c:lblOffset val="100"/>
        <c:noMultiLvlLbl val="0"/>
      </c:catAx>
      <c:valAx>
        <c:axId val="-214334019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135536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97376187559203642"/>
          <c:h val="0.876491267288411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1ABC9C">
                <a:alpha val="52000"/>
              </a:srgb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alpha val="52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323-7C4F-B050-0845C823E2E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alpha val="52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323-7C4F-B050-0845C823E2E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alpha val="52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323-7C4F-B050-0845C823E2E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alpha val="52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323-7C4F-B050-0845C823E2E7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>
                  <a:alpha val="52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9323-7C4F-B050-0845C823E2E7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>
                  <a:alpha val="52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9323-7C4F-B050-0845C823E2E7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9323-7C4F-B050-0845C823E2E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accent1"/>
                    </a:solidFill>
                    <a:latin typeface="Helvetica Neue Thin" charset="0"/>
                    <a:ea typeface="Helvetica Neue Thin" charset="0"/>
                    <a:cs typeface="Helvetica Neue Thin" charset="0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Sheet1!$A$2:$A$8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Sheet1!$B$2:$B$8</c:f>
              <c:numCache>
                <c:formatCode>0\.0%</c:formatCode>
                <c:ptCount val="7"/>
                <c:pt idx="0">
                  <c:v>7.0000000000000001E-3</c:v>
                </c:pt>
                <c:pt idx="1">
                  <c:v>2.9000000000000001E-2</c:v>
                </c:pt>
                <c:pt idx="2">
                  <c:v>6.0999999999999999E-2</c:v>
                </c:pt>
                <c:pt idx="3">
                  <c:v>0.109</c:v>
                </c:pt>
                <c:pt idx="4">
                  <c:v>0.17</c:v>
                </c:pt>
                <c:pt idx="5">
                  <c:v>0.28899999999999998</c:v>
                </c:pt>
                <c:pt idx="6">
                  <c:v>0.33400000000000002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323-7C4F-B050-0845C823E2E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69"/>
        <c:overlap val="7"/>
        <c:axId val="-2133089616"/>
        <c:axId val="-2133137392"/>
      </c:barChart>
      <c:catAx>
        <c:axId val="-2133089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Helvetica Neue Thin" charset="0"/>
                <a:ea typeface="Helvetica Neue Thin" charset="0"/>
                <a:cs typeface="Helvetica Neue Thin" charset="0"/>
              </a:defRPr>
            </a:pPr>
            <a:endParaRPr lang="de-DE"/>
          </a:p>
        </c:txPr>
        <c:crossAx val="-2133137392"/>
        <c:crosses val="autoZero"/>
        <c:auto val="1"/>
        <c:lblAlgn val="ctr"/>
        <c:lblOffset val="100"/>
        <c:noMultiLvlLbl val="0"/>
      </c:catAx>
      <c:valAx>
        <c:axId val="-213313739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\.0%" sourceLinked="1"/>
        <c:majorTickMark val="none"/>
        <c:minorTickMark val="none"/>
        <c:tickLblPos val="nextTo"/>
        <c:crossAx val="-2133089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3342197617889915E-2"/>
          <c:y val="2.1619283265581707E-3"/>
          <c:w val="0.96480811656759702"/>
          <c:h val="0.8463734832285190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Revenue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4"/>
            <c:spPr>
              <a:noFill/>
              <a:ln w="4127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3.9335551914572699E-2"/>
                  <c:y val="-5.12817028414016E-2"/>
                </c:manualLayout>
              </c:layout>
              <c:tx>
                <c:rich>
                  <a:bodyPr/>
                  <a:lstStyle/>
                  <a:p>
                    <a:fld id="{3B00620B-75C0-4FA6-9314-4D314A504654}" type="VALUE">
                      <a:rPr lang="en-US">
                        <a:latin typeface="Helvetica Neue" panose="02000403000000020004" pitchFamily="50" charset="0"/>
                      </a:rPr>
                      <a:pPr/>
                      <a:t>[WERT]</a:t>
                    </a:fld>
                    <a:endParaRPr lang="de-DE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27F8-9442-A89E-70223C1E0430}"/>
                </c:ext>
              </c:extLst>
            </c:dLbl>
            <c:dLbl>
              <c:idx val="1"/>
              <c:layout>
                <c:manualLayout>
                  <c:x val="-3.5711268875760802E-2"/>
                  <c:y val="-3.6488903944843401E-2"/>
                </c:manualLayout>
              </c:layout>
              <c:tx>
                <c:rich>
                  <a:bodyPr/>
                  <a:lstStyle/>
                  <a:p>
                    <a:fld id="{D364515C-C4CF-4B9A-AC1E-7B28460049D2}" type="VALUE">
                      <a:rPr lang="en-US">
                        <a:latin typeface="Helvetica Neue" panose="02000403000000020004" pitchFamily="50" charset="0"/>
                      </a:rPr>
                      <a:pPr/>
                      <a:t>[WERT]</a:t>
                    </a:fld>
                    <a:endParaRPr lang="de-DE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7F8-9442-A89E-70223C1E0430}"/>
                </c:ext>
              </c:extLst>
            </c:dLbl>
            <c:dLbl>
              <c:idx val="2"/>
              <c:layout>
                <c:manualLayout>
                  <c:x val="-2.8462702798136799E-2"/>
                  <c:y val="-2.66270380138048E-2"/>
                </c:manualLayout>
              </c:layout>
              <c:tx>
                <c:rich>
                  <a:bodyPr/>
                  <a:lstStyle/>
                  <a:p>
                    <a:fld id="{828A66D6-2BB7-42C7-8157-539978B5C0BB}" type="VALUE">
                      <a:rPr lang="en-US">
                        <a:latin typeface="Helvetica Neue" panose="02000403000000020004" pitchFamily="50" charset="0"/>
                      </a:rPr>
                      <a:pPr/>
                      <a:t>[WERT]</a:t>
                    </a:fld>
                    <a:endParaRPr lang="de-DE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27F8-9442-A89E-70223C1E0430}"/>
                </c:ext>
              </c:extLst>
            </c:dLbl>
            <c:dLbl>
              <c:idx val="3"/>
              <c:layout>
                <c:manualLayout>
                  <c:x val="-2.8933859593182301E-2"/>
                  <c:y val="2.0216825158629399E-2"/>
                </c:manualLayout>
              </c:layout>
              <c:tx>
                <c:rich>
                  <a:bodyPr/>
                  <a:lstStyle/>
                  <a:p>
                    <a:fld id="{17A74F13-FE22-42D9-AECC-B8F1927390FE}" type="VALUE">
                      <a:rPr lang="en-US">
                        <a:latin typeface="Helvetica Neue" panose="02000403000000020004" pitchFamily="50" charset="0"/>
                      </a:rPr>
                      <a:pPr/>
                      <a:t>[WERT]</a:t>
                    </a:fld>
                    <a:endParaRPr lang="de-DE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7F8-9442-A89E-70223C1E0430}"/>
                </c:ext>
              </c:extLst>
            </c:dLbl>
            <c:dLbl>
              <c:idx val="4"/>
              <c:layout>
                <c:manualLayout>
                  <c:x val="-8.1353073277866297E-2"/>
                  <c:y val="-7.8401834151758304E-2"/>
                </c:manualLayout>
              </c:layout>
              <c:tx>
                <c:rich>
                  <a:bodyPr/>
                  <a:lstStyle/>
                  <a:p>
                    <a:fld id="{E740777F-23D5-48C0-A54D-7423582E6886}" type="VALUE">
                      <a:rPr lang="en-US">
                        <a:latin typeface="Helvetica Neue" panose="02000403000000020004" pitchFamily="50" charset="0"/>
                      </a:rPr>
                      <a:pPr/>
                      <a:t>[WERT]</a:t>
                    </a:fld>
                    <a:endParaRPr lang="de-DE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27F8-9442-A89E-70223C1E0430}"/>
                </c:ext>
              </c:extLst>
            </c:dLbl>
            <c:dLbl>
              <c:idx val="5"/>
              <c:layout>
                <c:manualLayout>
                  <c:x val="-6.2023563737535703E-2"/>
                  <c:y val="-7.1005434703479101E-2"/>
                </c:manualLayout>
              </c:layout>
              <c:tx>
                <c:rich>
                  <a:bodyPr/>
                  <a:lstStyle/>
                  <a:p>
                    <a:fld id="{78202F87-31DC-4F9E-A388-78E87D85E1F5}" type="VALUE">
                      <a:rPr lang="en-US">
                        <a:latin typeface="Helvetica Neue" panose="02000403000000020004" pitchFamily="50" charset="0"/>
                      </a:rPr>
                      <a:pPr/>
                      <a:t>[WERT]</a:t>
                    </a:fld>
                    <a:endParaRPr lang="de-DE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7F8-9442-A89E-70223C1E0430}"/>
                </c:ext>
              </c:extLst>
            </c:dLbl>
            <c:numFmt formatCode="_-[$$-409]* #,##0_ ;_-[$$-409]* \-#,##0\ ;_-[$$-409]* &quot;-&quot;_ ;_-@_ 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accent1"/>
                    </a:solidFill>
                    <a:latin typeface="Helvetica Neue" charset="0"/>
                    <a:ea typeface="Helvetica Neue" charset="0"/>
                    <a:cs typeface="Helvetica Neue" charset="0"/>
                  </a:defRPr>
                </a:pPr>
                <a:endParaRPr lang="de-D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Monat 1</c:v>
                </c:pt>
                <c:pt idx="1">
                  <c:v>Monat 3</c:v>
                </c:pt>
                <c:pt idx="2">
                  <c:v>Monat 6</c:v>
                </c:pt>
                <c:pt idx="3">
                  <c:v>Monat 9</c:v>
                </c:pt>
                <c:pt idx="4">
                  <c:v>Monat 12</c:v>
                </c:pt>
                <c:pt idx="5">
                  <c:v>Monat 15</c:v>
                </c:pt>
                <c:pt idx="6">
                  <c:v>Monat 18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1000</c:v>
                </c:pt>
                <c:pt idx="1">
                  <c:v>2000</c:v>
                </c:pt>
                <c:pt idx="2">
                  <c:v>5000</c:v>
                </c:pt>
                <c:pt idx="3">
                  <c:v>50000</c:v>
                </c:pt>
                <c:pt idx="4">
                  <c:v>300000</c:v>
                </c:pt>
                <c:pt idx="5">
                  <c:v>500000</c:v>
                </c:pt>
                <c:pt idx="6">
                  <c:v>600000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6-27F8-9442-A89E-70223C1E043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Expenses</c:v>
                </c:pt>
              </c:strCache>
            </c:strRef>
          </c:tx>
          <c:spPr>
            <a:ln w="28575" cap="rnd">
              <a:solidFill>
                <a:srgbClr val="FE1359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7308997430088399E-2"/>
                  <c:y val="-4.4446148485145602E-2"/>
                </c:manualLayout>
              </c:layout>
              <c:tx>
                <c:rich>
                  <a:bodyPr/>
                  <a:lstStyle/>
                  <a:p>
                    <a:fld id="{F2726F94-785C-454F-A1C9-DF7FF5205786}" type="VALUE">
                      <a:rPr lang="en-US">
                        <a:latin typeface="Helvetica Neue" panose="02000403000000020004" pitchFamily="50" charset="0"/>
                      </a:rPr>
                      <a:pPr/>
                      <a:t>[WERT]</a:t>
                    </a:fld>
                    <a:endParaRPr lang="de-DE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27F8-9442-A89E-70223C1E0430}"/>
                </c:ext>
              </c:extLst>
            </c:dLbl>
            <c:dLbl>
              <c:idx val="1"/>
              <c:layout>
                <c:manualLayout>
                  <c:x val="-4.0682624673434101E-2"/>
                  <c:y val="-4.6911614967905198E-2"/>
                </c:manualLayout>
              </c:layout>
              <c:tx>
                <c:rich>
                  <a:bodyPr/>
                  <a:lstStyle/>
                  <a:p>
                    <a:fld id="{AFA88369-6A29-4CD5-A3EA-51415EF54EB0}" type="VALUE">
                      <a:rPr lang="en-US">
                        <a:latin typeface="Helvetica Neue" panose="02000403000000020004" pitchFamily="50" charset="0"/>
                      </a:rPr>
                      <a:pPr/>
                      <a:t>[WERT]</a:t>
                    </a:fld>
                    <a:endParaRPr lang="de-DE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27F8-9442-A89E-70223C1E0430}"/>
                </c:ext>
              </c:extLst>
            </c:dLbl>
            <c:dLbl>
              <c:idx val="2"/>
              <c:layout>
                <c:manualLayout>
                  <c:x val="-4.4306907712246102E-2"/>
                  <c:y val="-3.95152155196263E-2"/>
                </c:manualLayout>
              </c:layout>
              <c:tx>
                <c:rich>
                  <a:bodyPr/>
                  <a:lstStyle/>
                  <a:p>
                    <a:fld id="{B16B9C8E-6B8C-413A-81B0-19016DEBC9FF}" type="VALUE">
                      <a:rPr lang="en-US">
                        <a:latin typeface="Helvetica Neue" panose="02000403000000020004" pitchFamily="50" charset="0"/>
                      </a:rPr>
                      <a:pPr/>
                      <a:t>[WERT]</a:t>
                    </a:fld>
                    <a:endParaRPr lang="de-DE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27F8-9442-A89E-70223C1E0430}"/>
                </c:ext>
              </c:extLst>
            </c:dLbl>
            <c:dLbl>
              <c:idx val="3"/>
              <c:layout>
                <c:manualLayout>
                  <c:x val="-3.9655744479103999E-2"/>
                  <c:y val="-3.6217702631739901E-2"/>
                </c:manualLayout>
              </c:layout>
              <c:tx>
                <c:rich>
                  <a:bodyPr/>
                  <a:lstStyle/>
                  <a:p>
                    <a:fld id="{A18C0EA1-5E47-4128-8D46-73B84E3170B3}" type="VALUE">
                      <a:rPr lang="en-US" b="0" i="0">
                        <a:latin typeface="Helvetica Neue" charset="0"/>
                        <a:ea typeface="Helvetica Neue" charset="0"/>
                        <a:cs typeface="Helvetica Neue" charset="0"/>
                      </a:rPr>
                      <a:pPr/>
                      <a:t>[WERT]</a:t>
                    </a:fld>
                    <a:endParaRPr lang="de-DE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27F8-9442-A89E-70223C1E0430}"/>
                </c:ext>
              </c:extLst>
            </c:dLbl>
            <c:numFmt formatCode="[$$-409]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FE1359"/>
                    </a:solidFill>
                    <a:latin typeface="Helvetica Neue" charset="0"/>
                    <a:ea typeface="Helvetica Neue" charset="0"/>
                    <a:cs typeface="Helvetica Neue" charset="0"/>
                  </a:defRPr>
                </a:pPr>
                <a:endParaRPr lang="de-DE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Monat 1</c:v>
                </c:pt>
                <c:pt idx="1">
                  <c:v>Monat 3</c:v>
                </c:pt>
                <c:pt idx="2">
                  <c:v>Monat 6</c:v>
                </c:pt>
                <c:pt idx="3">
                  <c:v>Monat 9</c:v>
                </c:pt>
                <c:pt idx="4">
                  <c:v>Monat 12</c:v>
                </c:pt>
                <c:pt idx="5">
                  <c:v>Monat 15</c:v>
                </c:pt>
                <c:pt idx="6">
                  <c:v>Monat 18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100000</c:v>
                </c:pt>
                <c:pt idx="1">
                  <c:v>50000</c:v>
                </c:pt>
                <c:pt idx="2">
                  <c:v>50000</c:v>
                </c:pt>
                <c:pt idx="3">
                  <c:v>100000</c:v>
                </c:pt>
                <c:pt idx="4">
                  <c:v>150000</c:v>
                </c:pt>
                <c:pt idx="5">
                  <c:v>200000</c:v>
                </c:pt>
                <c:pt idx="6">
                  <c:v>220000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B-27F8-9442-A89E-70223C1E0430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2120452384"/>
        <c:axId val="-2120482544"/>
      </c:lineChart>
      <c:catAx>
        <c:axId val="-2120452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Helvetica Neue Thin" charset="0"/>
                <a:ea typeface="Helvetica Neue Thin" charset="0"/>
                <a:cs typeface="Helvetica Neue Thin" charset="0"/>
              </a:defRPr>
            </a:pPr>
            <a:endParaRPr lang="de-DE"/>
          </a:p>
        </c:txPr>
        <c:crossAx val="-2120482544"/>
        <c:crosses val="autoZero"/>
        <c:auto val="1"/>
        <c:lblAlgn val="ctr"/>
        <c:lblOffset val="100"/>
        <c:noMultiLvlLbl val="0"/>
      </c:catAx>
      <c:valAx>
        <c:axId val="-212048254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2120452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5042935863317498"/>
          <c:y val="1.47927988965582E-2"/>
          <c:w val="0.29310081100229601"/>
          <c:h val="6.67333830956357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Helvetica Neue Thin" charset="0"/>
              <a:ea typeface="Helvetica Neue Thin" charset="0"/>
              <a:cs typeface="Helvetica Neue Thin" charset="0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0.29944</cdr:x>
      <cdr:y>0.03471</cdr:y>
    </cdr:from>
    <cdr:to>
      <cdr:x>0.70056</cdr:x>
      <cdr:y>0.1248</cdr:y>
    </cdr:to>
    <cdr:sp macro="" textlink="">
      <cdr:nvSpPr>
        <cdr:cNvPr id="2" name="Rectangle 7">
          <a:extLst xmlns:a="http://schemas.openxmlformats.org/drawingml/2006/main">
            <a:ext uri="{FF2B5EF4-FFF2-40B4-BE49-F238E27FC236}">
              <a16:creationId xmlns:a16="http://schemas.microsoft.com/office/drawing/2014/main" id="{F6210B3A-1B81-294D-84A3-B4FAFF91B32C}"/>
            </a:ext>
          </a:extLst>
        </cdr:cNvPr>
        <cdr:cNvSpPr/>
      </cdr:nvSpPr>
      <cdr:spPr>
        <a:xfrm xmlns:a="http://schemas.openxmlformats.org/drawingml/2006/main">
          <a:off x="3260223" y="154154"/>
          <a:ext cx="4367310" cy="4001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fr-FR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fr-FR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Helvetica Neue" panose="02000403000000020004" pitchFamily="50" charset="0"/>
              <a:cs typeface="Segoe UI" panose="020B0502040204020203" pitchFamily="34" charset="0"/>
            </a:rPr>
            <a:t>BESCHREIBUNG</a:t>
          </a:r>
          <a:r>
            <a:rPr kumimoji="0" lang="fr-FR" sz="2000" b="0" i="0" u="none" strike="noStrike" kern="0" cap="none" spc="0" normalizeH="0" noProof="0" dirty="0">
              <a:ln>
                <a:noFill/>
              </a:ln>
              <a:effectLst/>
              <a:uLnTx/>
              <a:uFillTx/>
              <a:latin typeface="Helvetica Neue" panose="02000403000000020004" pitchFamily="50" charset="0"/>
              <a:cs typeface="Segoe UI" panose="020B0502040204020203" pitchFamily="34" charset="0"/>
            </a:rPr>
            <a:t> DATEN</a:t>
          </a:r>
          <a:endParaRPr kumimoji="0" lang="fr-FR" sz="2000" b="0" i="0" u="none" strike="noStrike" kern="0" cap="none" spc="0" normalizeH="0" baseline="0" noProof="0" dirty="0">
            <a:ln>
              <a:noFill/>
            </a:ln>
            <a:effectLst/>
            <a:uLnTx/>
            <a:uFillTx/>
            <a:latin typeface="Helvetica Neue" panose="02000403000000020004" pitchFamily="50" charset="0"/>
            <a:cs typeface="Segoe UI" panose="020B0502040204020203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CD7E05-DF87-8743-8139-881D3FBB1F57}" type="datetimeFigureOut">
              <a:rPr lang="de-DE" smtClean="0"/>
              <a:t>15.03.22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CBFB5-565A-DC41-BED6-0862329BC8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1083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8CBFB5-565A-DC41-BED6-0862329BC8F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2110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8CBFB5-565A-DC41-BED6-0862329BC8F9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6860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139256-A093-664F-8617-B08D4E0190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0166D9C-FC87-3C44-A6CB-ACB833F20D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673B6CE-B4E4-834E-B2B4-80C8ED37A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7B33-C553-4D49-B21A-BFEACD65E511}" type="datetimeFigureOut">
              <a:rPr lang="de-DE" smtClean="0"/>
              <a:t>15.03.22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A7B5B1-78C9-764E-98B2-609A11C3E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D09BCF8-D2CF-7D47-9B71-00C2A8807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4A32-52E3-BF4D-BD96-AAC0E8C9A07C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Dreieck 6">
            <a:extLst>
              <a:ext uri="{FF2B5EF4-FFF2-40B4-BE49-F238E27FC236}">
                <a16:creationId xmlns:a16="http://schemas.microsoft.com/office/drawing/2014/main" id="{996282C1-8741-AD45-AB9A-24114AB7E02C}"/>
              </a:ext>
            </a:extLst>
          </p:cNvPr>
          <p:cNvSpPr/>
          <p:nvPr userDrawn="1"/>
        </p:nvSpPr>
        <p:spPr>
          <a:xfrm>
            <a:off x="-7022281" y="5899815"/>
            <a:ext cx="18053049" cy="1124233"/>
          </a:xfrm>
          <a:prstGeom prst="triangle">
            <a:avLst>
              <a:gd name="adj" fmla="val 38665"/>
            </a:avLst>
          </a:prstGeom>
          <a:solidFill>
            <a:srgbClr val="095191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Dreieck 7">
            <a:extLst>
              <a:ext uri="{FF2B5EF4-FFF2-40B4-BE49-F238E27FC236}">
                <a16:creationId xmlns:a16="http://schemas.microsoft.com/office/drawing/2014/main" id="{C23F3C45-9799-3842-9E5B-B990010F3DFA}"/>
              </a:ext>
            </a:extLst>
          </p:cNvPr>
          <p:cNvSpPr/>
          <p:nvPr userDrawn="1"/>
        </p:nvSpPr>
        <p:spPr>
          <a:xfrm>
            <a:off x="1789538" y="5899815"/>
            <a:ext cx="20804923" cy="1182766"/>
          </a:xfrm>
          <a:prstGeom prst="triangle">
            <a:avLst/>
          </a:prstGeom>
          <a:solidFill>
            <a:srgbClr val="1BA0AF">
              <a:alpha val="6007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A2D14260-7526-4D9A-B2E3-09BF3706E7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V="1">
            <a:off x="-6528620" y="-60405"/>
            <a:ext cx="12949085" cy="1124233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01D932FF-2AA3-445A-8F55-BC5881790D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55323" y="6266863"/>
            <a:ext cx="1950889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267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563DDF-229C-7E4F-8D72-E87A4B0D5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4726D5E-070B-8748-ADCA-76C5C5CE3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026F2E8-0283-1648-9047-9D1EAD3AF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7B33-C553-4D49-B21A-BFEACD65E511}" type="datetimeFigureOut">
              <a:rPr lang="de-DE" smtClean="0"/>
              <a:t>15.03.22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36002CD-2766-DA4A-B526-9FDA96CB1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3E9254-C085-9C4F-95DD-B694131F3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4A32-52E3-BF4D-BD96-AAC0E8C9A0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364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FFA6058-F19C-534A-95F6-351F0844FD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3BDDA0D-6C21-1E48-8C23-CC75D5FFCA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A8891E1-91C3-DF49-B6FC-087220FC6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7B33-C553-4D49-B21A-BFEACD65E511}" type="datetimeFigureOut">
              <a:rPr lang="de-DE" smtClean="0"/>
              <a:t>15.03.22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38E7E6C-2D3D-A94C-8F89-A3974E19F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D72B611-885A-0142-8D73-48E70E33A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4A32-52E3-BF4D-BD96-AAC0E8C9A0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6104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8B49A3-F4D0-5348-A70C-0E537EC7E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FB26BBA-2A91-E943-BDE4-5CFFCF932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6FCD8C-050F-FB4A-A0BB-BDFEE38A4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7B33-C553-4D49-B21A-BFEACD65E511}" type="datetimeFigureOut">
              <a:rPr lang="de-DE" smtClean="0"/>
              <a:t>15.03.22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F253C8-E01B-9043-8163-C5B38E852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95F09A4-1D51-4B45-8D74-5E7EC07F7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4A32-52E3-BF4D-BD96-AAC0E8C9A0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556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2142FD-0EE4-D644-9456-51F764DEB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8799F89-A77E-A749-9F58-7FC60E510A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49F357-E6D1-1148-8565-653EA8482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7B33-C553-4D49-B21A-BFEACD65E511}" type="datetimeFigureOut">
              <a:rPr lang="de-DE" smtClean="0"/>
              <a:t>15.03.22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CF5A43-5134-A942-BAAC-2E25EF05C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A07591-6162-5A41-B543-D96D4497E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4A32-52E3-BF4D-BD96-AAC0E8C9A0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5764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D5B8DC-C6DD-F540-977C-CF2E027A9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74A4389-179A-954B-93CB-9228DB1679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D089E76-3C1C-D843-AFAC-8CE16F8CC4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7D59472-4BE5-D842-AF30-F8168EC29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7B33-C553-4D49-B21A-BFEACD65E511}" type="datetimeFigureOut">
              <a:rPr lang="de-DE" smtClean="0"/>
              <a:t>15.03.22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D4DBD26-EA7D-5C4C-BC4C-984CCE70E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FA2E72B-B547-5141-935C-6CF8DBAE3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4A32-52E3-BF4D-BD96-AAC0E8C9A0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947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BABF29-AA7C-824C-93E9-43DB70FB6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567F4FD-675E-1D47-AE12-2C9BE9E96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F5B2279-33EF-3A41-B32E-88F611B1C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8D41A01-90C5-6245-8075-01F937DE47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38D1C56-58B4-5549-8A50-A68319C0C9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8E2C602-F190-BC49-8485-99C14526C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7B33-C553-4D49-B21A-BFEACD65E511}" type="datetimeFigureOut">
              <a:rPr lang="de-DE" smtClean="0"/>
              <a:t>15.03.22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ABE07A2-8A59-EE4B-B69C-5330A0799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025755E-DF1C-D946-9DD5-867E0D26B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4A32-52E3-BF4D-BD96-AAC0E8C9A0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3116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A9CDD2-C2D3-094B-AE57-7D2484EEF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482747C-8EF7-6542-BE34-8B4B28976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7B33-C553-4D49-B21A-BFEACD65E511}" type="datetimeFigureOut">
              <a:rPr lang="de-DE" smtClean="0"/>
              <a:t>15.03.22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8E3F802-FE86-2B4B-83A7-3E9D4795A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2903374-D7A3-D446-9888-56A29FC6B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4A32-52E3-BF4D-BD96-AAC0E8C9A0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8528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63C56E8-6A5B-5A4F-8D8E-70766DE27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7B33-C553-4D49-B21A-BFEACD65E511}" type="datetimeFigureOut">
              <a:rPr lang="de-DE" smtClean="0"/>
              <a:t>15.03.22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46DC3B5-40B8-514C-B86D-7651DE55E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8A004A0-E98D-334E-AF3A-A6242CC70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4A32-52E3-BF4D-BD96-AAC0E8C9A0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642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0F0D15-85A5-CE40-B19E-13B6CD1A3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67BD400-53CA-8D4E-8548-87F187D31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D81DE61-476D-E744-925A-F6B18E4DFE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5116E9C-5DC8-5D4F-94DB-09054A88B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7B33-C553-4D49-B21A-BFEACD65E511}" type="datetimeFigureOut">
              <a:rPr lang="de-DE" smtClean="0"/>
              <a:t>15.03.22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89195F2-958F-8948-8282-12526ABF9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1870B01-CE8D-6C48-A84B-72F41CDA3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4A32-52E3-BF4D-BD96-AAC0E8C9A0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4419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2FD44D-A86D-5244-829E-B67CE4597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7F54762-B688-8545-AABC-2DD9E090D7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ECA7C7E-765B-D846-9659-628FF46F4E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3810396-0947-6744-A6A6-B025D7BE9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7B33-C553-4D49-B21A-BFEACD65E511}" type="datetimeFigureOut">
              <a:rPr lang="de-DE" smtClean="0"/>
              <a:t>15.03.22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8785D8-76CF-E044-9E5F-DC8967F55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D712B2E-034F-C447-A347-5A6CCC859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4A32-52E3-BF4D-BD96-AAC0E8C9A0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7215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CD10491-E761-5041-BA5D-807DDE7BA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4B526C2-C071-B647-AC81-6BBDD7116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4087888-D142-8846-8350-040CE9BB97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D7B33-C553-4D49-B21A-BFEACD65E511}" type="datetimeFigureOut">
              <a:rPr lang="de-DE" smtClean="0"/>
              <a:t>15.03.22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46738A7-C9FC-8747-B0B8-E44346F4BA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551938E-D450-534A-86EC-8BC6ABF5C6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F4A32-52E3-BF4D-BD96-AAC0E8C9A0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2999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12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105261B6-F03A-304F-9AAB-93FED19B7047}"/>
              </a:ext>
            </a:extLst>
          </p:cNvPr>
          <p:cNvSpPr txBox="1"/>
          <p:nvPr/>
        </p:nvSpPr>
        <p:spPr>
          <a:xfrm>
            <a:off x="1036319" y="2012597"/>
            <a:ext cx="10659811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800" dirty="0">
                <a:solidFill>
                  <a:srgbClr val="002060"/>
                </a:solidFill>
              </a:rPr>
              <a:t>Pitch Deck</a:t>
            </a:r>
          </a:p>
          <a:p>
            <a:endParaRPr lang="de-DE" sz="8800" dirty="0">
              <a:solidFill>
                <a:srgbClr val="002060"/>
              </a:solidFill>
            </a:endParaRPr>
          </a:p>
          <a:p>
            <a:r>
              <a:rPr lang="de-DE" sz="1400" dirty="0">
                <a:solidFill>
                  <a:srgbClr val="002060"/>
                </a:solidFill>
              </a:rPr>
              <a:t>Quelle: Nachfolgende Darstellungen in Anlehnung an: </a:t>
            </a:r>
            <a:r>
              <a:rPr lang="de-DE" sz="1600" dirty="0">
                <a:solidFill>
                  <a:srgbClr val="002060"/>
                </a:solidFill>
              </a:rPr>
              <a:t>„</a:t>
            </a:r>
            <a:r>
              <a:rPr lang="de-DE" sz="1400" u="sng" dirty="0"/>
              <a:t> https://</a:t>
            </a:r>
            <a:r>
              <a:rPr lang="de-DE" sz="1400" u="sng" dirty="0" err="1"/>
              <a:t>en.slidor.fr</a:t>
            </a:r>
            <a:r>
              <a:rPr lang="de-DE" sz="1400" u="sng"/>
              <a:t>/“</a:t>
            </a:r>
            <a:r>
              <a:rPr lang="de-DE" sz="7200"/>
              <a:t> </a:t>
            </a:r>
            <a:endParaRPr lang="de-DE" sz="8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914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>
            <a:extLst>
              <a:ext uri="{FF2B5EF4-FFF2-40B4-BE49-F238E27FC236}">
                <a16:creationId xmlns:a16="http://schemas.microsoft.com/office/drawing/2014/main" id="{E8D43E5E-F82C-444B-AECE-1D600AC9F9EE}"/>
              </a:ext>
            </a:extLst>
          </p:cNvPr>
          <p:cNvSpPr txBox="1"/>
          <p:nvPr/>
        </p:nvSpPr>
        <p:spPr>
          <a:xfrm>
            <a:off x="839788" y="916195"/>
            <a:ext cx="9083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rgbClr val="002060"/>
                </a:solidFill>
              </a:rPr>
              <a:t>FEATURES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8D93BDCF-5B9A-8C4A-B963-4994A43885D0}"/>
              </a:ext>
            </a:extLst>
          </p:cNvPr>
          <p:cNvSpPr txBox="1"/>
          <p:nvPr/>
        </p:nvSpPr>
        <p:spPr>
          <a:xfrm>
            <a:off x="9414510" y="535999"/>
            <a:ext cx="4145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2060"/>
                </a:solidFill>
              </a:rPr>
              <a:t>Was macht den Service </a:t>
            </a:r>
            <a:br>
              <a:rPr lang="de-DE" dirty="0">
                <a:solidFill>
                  <a:srgbClr val="002060"/>
                </a:solidFill>
              </a:rPr>
            </a:br>
            <a:r>
              <a:rPr lang="de-DE" dirty="0">
                <a:solidFill>
                  <a:srgbClr val="002060"/>
                </a:solidFill>
              </a:rPr>
              <a:t>bzw. das Produkt </a:t>
            </a:r>
            <a:br>
              <a:rPr lang="de-DE" dirty="0">
                <a:solidFill>
                  <a:srgbClr val="002060"/>
                </a:solidFill>
              </a:rPr>
            </a:br>
            <a:r>
              <a:rPr lang="de-DE" dirty="0">
                <a:solidFill>
                  <a:srgbClr val="002060"/>
                </a:solidFill>
              </a:rPr>
              <a:t>einzigartig?</a:t>
            </a:r>
          </a:p>
          <a:p>
            <a:endParaRPr lang="de-DE" dirty="0"/>
          </a:p>
        </p:txBody>
      </p:sp>
      <p:pic>
        <p:nvPicPr>
          <p:cNvPr id="8" name="Grafik 7" descr="Gute Idee mit einfarbiger Füllung">
            <a:extLst>
              <a:ext uri="{FF2B5EF4-FFF2-40B4-BE49-F238E27FC236}">
                <a16:creationId xmlns:a16="http://schemas.microsoft.com/office/drawing/2014/main" id="{50E5D126-C06B-7840-8944-2D6EACB879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55902" y="407273"/>
            <a:ext cx="1477328" cy="1477328"/>
          </a:xfrm>
          <a:prstGeom prst="rect">
            <a:avLst/>
          </a:prstGeom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5F52E59A-9914-CF46-9D8E-2805B0AA1701}"/>
              </a:ext>
            </a:extLst>
          </p:cNvPr>
          <p:cNvSpPr/>
          <p:nvPr/>
        </p:nvSpPr>
        <p:spPr>
          <a:xfrm>
            <a:off x="7402830" y="200720"/>
            <a:ext cx="4531360" cy="199136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0AAA45E-CA33-BE44-ADDA-1BF03493594B}"/>
              </a:ext>
            </a:extLst>
          </p:cNvPr>
          <p:cNvSpPr/>
          <p:nvPr/>
        </p:nvSpPr>
        <p:spPr>
          <a:xfrm>
            <a:off x="839788" y="2355170"/>
            <a:ext cx="2220686" cy="222068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HelveticaNeue-UltraLight" panose="02000206000000020004" pitchFamily="5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B943BFF-53F0-5540-A0FC-876BBDF66722}"/>
              </a:ext>
            </a:extLst>
          </p:cNvPr>
          <p:cNvSpPr/>
          <p:nvPr/>
        </p:nvSpPr>
        <p:spPr>
          <a:xfrm>
            <a:off x="4985657" y="2355170"/>
            <a:ext cx="2220686" cy="222068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HelveticaNeue-UltraLight" panose="02000206000000020004" pitchFamily="5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84B6A45-8043-D944-AF65-92451856529E}"/>
              </a:ext>
            </a:extLst>
          </p:cNvPr>
          <p:cNvSpPr/>
          <p:nvPr/>
        </p:nvSpPr>
        <p:spPr>
          <a:xfrm>
            <a:off x="9131527" y="2355170"/>
            <a:ext cx="2220686" cy="222068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HelveticaNeue-UltraLight" panose="02000206000000020004" pitchFamily="50"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64AAEB41-CE6E-1741-AB03-415B1F5618BF}"/>
              </a:ext>
            </a:extLst>
          </p:cNvPr>
          <p:cNvSpPr txBox="1"/>
          <p:nvPr/>
        </p:nvSpPr>
        <p:spPr>
          <a:xfrm>
            <a:off x="9697040" y="3142347"/>
            <a:ext cx="1089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2060"/>
                </a:solidFill>
              </a:rPr>
              <a:t>Feature 3</a:t>
            </a:r>
          </a:p>
          <a:p>
            <a:endParaRPr lang="de-DE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A1143D56-46FB-B144-B5D3-7808C4FB887E}"/>
              </a:ext>
            </a:extLst>
          </p:cNvPr>
          <p:cNvSpPr txBox="1"/>
          <p:nvPr/>
        </p:nvSpPr>
        <p:spPr>
          <a:xfrm>
            <a:off x="5551170" y="3142347"/>
            <a:ext cx="1089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2060"/>
                </a:solidFill>
              </a:rPr>
              <a:t>Feature 2</a:t>
            </a:r>
          </a:p>
          <a:p>
            <a:endParaRPr lang="de-DE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ABE838A6-1C59-1E4A-B390-C591C37C82CB}"/>
              </a:ext>
            </a:extLst>
          </p:cNvPr>
          <p:cNvSpPr txBox="1"/>
          <p:nvPr/>
        </p:nvSpPr>
        <p:spPr>
          <a:xfrm>
            <a:off x="1405300" y="3146051"/>
            <a:ext cx="1089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2060"/>
                </a:solidFill>
              </a:rPr>
              <a:t>Feature 1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55277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>
            <a:extLst>
              <a:ext uri="{FF2B5EF4-FFF2-40B4-BE49-F238E27FC236}">
                <a16:creationId xmlns:a16="http://schemas.microsoft.com/office/drawing/2014/main" id="{E8D43E5E-F82C-444B-AECE-1D600AC9F9EE}"/>
              </a:ext>
            </a:extLst>
          </p:cNvPr>
          <p:cNvSpPr txBox="1"/>
          <p:nvPr/>
        </p:nvSpPr>
        <p:spPr>
          <a:xfrm>
            <a:off x="447040" y="1101210"/>
            <a:ext cx="9083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rgbClr val="002060"/>
                </a:solidFill>
              </a:rPr>
              <a:t>BUGDETVERTEILUNG</a:t>
            </a:r>
          </a:p>
        </p:txBody>
      </p:sp>
      <p:graphicFrame>
        <p:nvGraphicFramePr>
          <p:cNvPr id="8" name="Chart 5">
            <a:extLst>
              <a:ext uri="{FF2B5EF4-FFF2-40B4-BE49-F238E27FC236}">
                <a16:creationId xmlns:a16="http://schemas.microsoft.com/office/drawing/2014/main" id="{0BA336B8-9DDB-AC46-BE93-361AB05E06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48718090"/>
              </p:ext>
            </p:extLst>
          </p:nvPr>
        </p:nvGraphicFramePr>
        <p:xfrm>
          <a:off x="839788" y="1301265"/>
          <a:ext cx="11352212" cy="4850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5367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>
            <a:extLst>
              <a:ext uri="{FF2B5EF4-FFF2-40B4-BE49-F238E27FC236}">
                <a16:creationId xmlns:a16="http://schemas.microsoft.com/office/drawing/2014/main" id="{E8D43E5E-F82C-444B-AECE-1D600AC9F9EE}"/>
              </a:ext>
            </a:extLst>
          </p:cNvPr>
          <p:cNvSpPr txBox="1"/>
          <p:nvPr/>
        </p:nvSpPr>
        <p:spPr>
          <a:xfrm>
            <a:off x="424505" y="967032"/>
            <a:ext cx="9083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rgbClr val="002060"/>
                </a:solidFill>
              </a:rPr>
              <a:t> MARKT</a:t>
            </a:r>
          </a:p>
        </p:txBody>
      </p:sp>
      <p:grpSp>
        <p:nvGrpSpPr>
          <p:cNvPr id="7" name="Group 4">
            <a:extLst>
              <a:ext uri="{FF2B5EF4-FFF2-40B4-BE49-F238E27FC236}">
                <a16:creationId xmlns:a16="http://schemas.microsoft.com/office/drawing/2014/main" id="{06B8990F-6A67-9149-8DB0-0499E1B3DEC1}"/>
              </a:ext>
            </a:extLst>
          </p:cNvPr>
          <p:cNvGrpSpPr/>
          <p:nvPr/>
        </p:nvGrpSpPr>
        <p:grpSpPr>
          <a:xfrm>
            <a:off x="987750" y="1573232"/>
            <a:ext cx="2889652" cy="2782445"/>
            <a:chOff x="843963" y="1261408"/>
            <a:chExt cx="3091656" cy="3091656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A4C4D81F-DA08-9F41-8360-5E5D80C93564}"/>
                </a:ext>
              </a:extLst>
            </p:cNvPr>
            <p:cNvSpPr/>
            <p:nvPr/>
          </p:nvSpPr>
          <p:spPr>
            <a:xfrm>
              <a:off x="843963" y="1261408"/>
              <a:ext cx="3091656" cy="3091656"/>
            </a:xfrm>
            <a:prstGeom prst="ellipse">
              <a:avLst/>
            </a:prstGeom>
            <a:solidFill>
              <a:schemeClr val="accent1">
                <a:alpha val="41000"/>
              </a:schemeClr>
            </a:solidFill>
            <a:ln w="215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latin typeface="Helvetica Neue Thin" charset="0"/>
                <a:ea typeface="Helvetica Neue Thin" charset="0"/>
                <a:cs typeface="Helvetica Neue Thin" charset="0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6A9E38F5-A7EE-AC4D-8747-AB97B6D21E00}"/>
                </a:ext>
              </a:extLst>
            </p:cNvPr>
            <p:cNvSpPr/>
            <p:nvPr/>
          </p:nvSpPr>
          <p:spPr>
            <a:xfrm>
              <a:off x="1078134" y="1686847"/>
              <a:ext cx="2577828" cy="2478810"/>
            </a:xfrm>
            <a:prstGeom prst="ellipse">
              <a:avLst/>
            </a:prstGeom>
            <a:ln w="215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4000" dirty="0">
                  <a:latin typeface="Helvetica Neue Thin" charset="0"/>
                  <a:ea typeface="Helvetica Neue Thin" charset="0"/>
                  <a:cs typeface="Helvetica Neue Thin" charset="0"/>
                </a:rPr>
                <a:t>$36b</a:t>
              </a:r>
            </a:p>
          </p:txBody>
        </p:sp>
      </p:grpSp>
      <p:sp>
        <p:nvSpPr>
          <p:cNvPr id="11" name="TextBox 11">
            <a:extLst>
              <a:ext uri="{FF2B5EF4-FFF2-40B4-BE49-F238E27FC236}">
                <a16:creationId xmlns:a16="http://schemas.microsoft.com/office/drawing/2014/main" id="{27AB3D93-10F7-9344-967D-4B13E5F514BA}"/>
              </a:ext>
            </a:extLst>
          </p:cNvPr>
          <p:cNvSpPr txBox="1"/>
          <p:nvPr/>
        </p:nvSpPr>
        <p:spPr>
          <a:xfrm>
            <a:off x="1118228" y="4505355"/>
            <a:ext cx="2586181" cy="535531"/>
          </a:xfrm>
          <a:prstGeom prst="rect">
            <a:avLst/>
          </a:prstGeom>
          <a:noFill/>
        </p:spPr>
        <p:txBody>
          <a:bodyPr wrap="square" lIns="0" rtlCol="0" anchor="t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2400" dirty="0">
                <a:latin typeface="Helvetica Neue Thin" charset="0"/>
                <a:ea typeface="Helvetica Neue Thin" charset="0"/>
                <a:cs typeface="Helvetica Neue Thin" charset="0"/>
              </a:rPr>
              <a:t>Total World </a:t>
            </a:r>
            <a:r>
              <a:rPr lang="fr-FR" sz="2400" dirty="0" err="1">
                <a:latin typeface="Helvetica Neue Thin" charset="0"/>
                <a:ea typeface="Helvetica Neue Thin" charset="0"/>
                <a:cs typeface="Helvetica Neue Thin" charset="0"/>
              </a:rPr>
              <a:t>Market</a:t>
            </a:r>
            <a:endParaRPr lang="fr-FR" sz="2400" dirty="0">
              <a:latin typeface="Helvetica Neue Thin" charset="0"/>
              <a:ea typeface="Helvetica Neue Thin" charset="0"/>
              <a:cs typeface="Helvetica Neue Thin" charset="0"/>
            </a:endParaRPr>
          </a:p>
        </p:txBody>
      </p:sp>
      <p:grpSp>
        <p:nvGrpSpPr>
          <p:cNvPr id="12" name="Group 16">
            <a:extLst>
              <a:ext uri="{FF2B5EF4-FFF2-40B4-BE49-F238E27FC236}">
                <a16:creationId xmlns:a16="http://schemas.microsoft.com/office/drawing/2014/main" id="{DAB7CDA9-3A8E-104D-9E93-A8021F197EE1}"/>
              </a:ext>
            </a:extLst>
          </p:cNvPr>
          <p:cNvGrpSpPr/>
          <p:nvPr/>
        </p:nvGrpSpPr>
        <p:grpSpPr>
          <a:xfrm>
            <a:off x="5119688" y="2374738"/>
            <a:ext cx="2278856" cy="2278856"/>
            <a:chOff x="839788" y="1866900"/>
            <a:chExt cx="3091656" cy="3091656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3D75E26-29A2-6943-928F-E32566F38921}"/>
                </a:ext>
              </a:extLst>
            </p:cNvPr>
            <p:cNvSpPr/>
            <p:nvPr/>
          </p:nvSpPr>
          <p:spPr>
            <a:xfrm>
              <a:off x="839788" y="1866900"/>
              <a:ext cx="3091656" cy="3091656"/>
            </a:xfrm>
            <a:prstGeom prst="ellipse">
              <a:avLst/>
            </a:prstGeom>
            <a:solidFill>
              <a:schemeClr val="accent2">
                <a:alpha val="41000"/>
              </a:schemeClr>
            </a:solidFill>
            <a:ln w="215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latin typeface="Helvetica Neue Thin" charset="0"/>
                <a:ea typeface="Helvetica Neue Thin" charset="0"/>
                <a:cs typeface="Helvetica Neue Thin" charset="0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86AB1B87-C2F8-FF44-AA2F-CCB6BA60B7A2}"/>
                </a:ext>
              </a:extLst>
            </p:cNvPr>
            <p:cNvSpPr/>
            <p:nvPr/>
          </p:nvSpPr>
          <p:spPr>
            <a:xfrm>
              <a:off x="1092525" y="2119637"/>
              <a:ext cx="2586181" cy="2586181"/>
            </a:xfrm>
            <a:prstGeom prst="ellipse">
              <a:avLst/>
            </a:prstGeom>
            <a:solidFill>
              <a:schemeClr val="accent2"/>
            </a:solidFill>
            <a:ln w="215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dirty="0">
                  <a:latin typeface="Helvetica Neue Thin" charset="0"/>
                  <a:ea typeface="Helvetica Neue Thin" charset="0"/>
                  <a:cs typeface="Helvetica Neue Thin" charset="0"/>
                </a:rPr>
                <a:t>$12b</a:t>
              </a:r>
            </a:p>
          </p:txBody>
        </p:sp>
      </p:grpSp>
      <p:sp>
        <p:nvSpPr>
          <p:cNvPr id="16" name="TextBox 22">
            <a:extLst>
              <a:ext uri="{FF2B5EF4-FFF2-40B4-BE49-F238E27FC236}">
                <a16:creationId xmlns:a16="http://schemas.microsoft.com/office/drawing/2014/main" id="{DD871A68-04D3-504F-B127-48AB01088A6F}"/>
              </a:ext>
            </a:extLst>
          </p:cNvPr>
          <p:cNvSpPr txBox="1"/>
          <p:nvPr/>
        </p:nvSpPr>
        <p:spPr>
          <a:xfrm>
            <a:off x="4966025" y="5122399"/>
            <a:ext cx="2586181" cy="535531"/>
          </a:xfrm>
          <a:prstGeom prst="rect">
            <a:avLst/>
          </a:prstGeom>
          <a:noFill/>
        </p:spPr>
        <p:txBody>
          <a:bodyPr wrap="square" lIns="0" rtlCol="0" anchor="t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2400" dirty="0">
                <a:latin typeface="Helvetica Neue Thin" charset="0"/>
                <a:ea typeface="Helvetica Neue Thin" charset="0"/>
                <a:cs typeface="Helvetica Neue Thin" charset="0"/>
              </a:rPr>
              <a:t>Total US </a:t>
            </a:r>
            <a:r>
              <a:rPr lang="fr-FR" sz="2400" dirty="0" err="1">
                <a:latin typeface="Helvetica Neue Thin" charset="0"/>
                <a:ea typeface="Helvetica Neue Thin" charset="0"/>
                <a:cs typeface="Helvetica Neue Thin" charset="0"/>
              </a:rPr>
              <a:t>Market</a:t>
            </a:r>
            <a:endParaRPr lang="fr-FR" sz="2400" dirty="0">
              <a:latin typeface="Helvetica Neue Thin" charset="0"/>
              <a:ea typeface="Helvetica Neue Thin" charset="0"/>
              <a:cs typeface="Helvetica Neue Thin" charset="0"/>
            </a:endParaRPr>
          </a:p>
        </p:txBody>
      </p:sp>
      <p:grpSp>
        <p:nvGrpSpPr>
          <p:cNvPr id="17" name="Group 23">
            <a:extLst>
              <a:ext uri="{FF2B5EF4-FFF2-40B4-BE49-F238E27FC236}">
                <a16:creationId xmlns:a16="http://schemas.microsoft.com/office/drawing/2014/main" id="{2AB4BCB5-556B-574A-B557-59D7EB9633AB}"/>
              </a:ext>
            </a:extLst>
          </p:cNvPr>
          <p:cNvGrpSpPr/>
          <p:nvPr/>
        </p:nvGrpSpPr>
        <p:grpSpPr>
          <a:xfrm>
            <a:off x="9152732" y="3374625"/>
            <a:ext cx="1262856" cy="1262856"/>
            <a:chOff x="839788" y="1866900"/>
            <a:chExt cx="3091656" cy="3091656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6C4C72F-3E0B-3F4A-B444-DD931AA33290}"/>
                </a:ext>
              </a:extLst>
            </p:cNvPr>
            <p:cNvSpPr/>
            <p:nvPr/>
          </p:nvSpPr>
          <p:spPr>
            <a:xfrm>
              <a:off x="839788" y="1866900"/>
              <a:ext cx="3091656" cy="3091656"/>
            </a:xfrm>
            <a:prstGeom prst="ellipse">
              <a:avLst/>
            </a:prstGeom>
            <a:solidFill>
              <a:schemeClr val="accent3">
                <a:alpha val="41000"/>
              </a:schemeClr>
            </a:solidFill>
            <a:ln w="215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latin typeface="Helvetica Neue Thin" charset="0"/>
                <a:ea typeface="Helvetica Neue Thin" charset="0"/>
                <a:cs typeface="Helvetica Neue Thin" charset="0"/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00523571-0781-4247-8DFA-CB561B290D98}"/>
                </a:ext>
              </a:extLst>
            </p:cNvPr>
            <p:cNvSpPr/>
            <p:nvPr/>
          </p:nvSpPr>
          <p:spPr>
            <a:xfrm>
              <a:off x="1092525" y="2119637"/>
              <a:ext cx="2586181" cy="2586181"/>
            </a:xfrm>
            <a:prstGeom prst="ellipse">
              <a:avLst/>
            </a:prstGeom>
            <a:solidFill>
              <a:schemeClr val="accent3"/>
            </a:solidFill>
            <a:ln w="215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000" dirty="0">
                  <a:latin typeface="Helvetica Neue Thin" charset="0"/>
                  <a:ea typeface="Helvetica Neue Thin" charset="0"/>
                  <a:cs typeface="Helvetica Neue Thin" charset="0"/>
                </a:rPr>
                <a:t>$2b</a:t>
              </a:r>
            </a:p>
          </p:txBody>
        </p:sp>
      </p:grpSp>
      <p:sp>
        <p:nvSpPr>
          <p:cNvPr id="20" name="TextBox 28">
            <a:extLst>
              <a:ext uri="{FF2B5EF4-FFF2-40B4-BE49-F238E27FC236}">
                <a16:creationId xmlns:a16="http://schemas.microsoft.com/office/drawing/2014/main" id="{BFF13DF1-B83A-6C41-8D07-D9E28478845F}"/>
              </a:ext>
            </a:extLst>
          </p:cNvPr>
          <p:cNvSpPr txBox="1"/>
          <p:nvPr/>
        </p:nvSpPr>
        <p:spPr>
          <a:xfrm>
            <a:off x="8491068" y="5122399"/>
            <a:ext cx="2586181" cy="535531"/>
          </a:xfrm>
          <a:prstGeom prst="rect">
            <a:avLst/>
          </a:prstGeom>
          <a:noFill/>
        </p:spPr>
        <p:txBody>
          <a:bodyPr wrap="square" lIns="0" rtlCol="0" anchor="t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2400" dirty="0">
                <a:latin typeface="Helvetica Neue Thin" charset="0"/>
                <a:ea typeface="Helvetica Neue Thin" charset="0"/>
                <a:cs typeface="Helvetica Neue Thin" charset="0"/>
              </a:rPr>
              <a:t>Total FR </a:t>
            </a:r>
            <a:r>
              <a:rPr lang="fr-FR" sz="2400" dirty="0" err="1">
                <a:latin typeface="Helvetica Neue Thin" charset="0"/>
                <a:ea typeface="Helvetica Neue Thin" charset="0"/>
                <a:cs typeface="Helvetica Neue Thin" charset="0"/>
              </a:rPr>
              <a:t>Market</a:t>
            </a:r>
            <a:endParaRPr lang="fr-FR" sz="2400" dirty="0">
              <a:latin typeface="Helvetica Neue Thin" charset="0"/>
              <a:ea typeface="Helvetica Neue Thin" charset="0"/>
              <a:cs typeface="Helvetica Neue Thin" charset="0"/>
            </a:endParaRPr>
          </a:p>
        </p:txBody>
      </p:sp>
      <p:sp>
        <p:nvSpPr>
          <p:cNvPr id="21" name="TextBox 29">
            <a:extLst>
              <a:ext uri="{FF2B5EF4-FFF2-40B4-BE49-F238E27FC236}">
                <a16:creationId xmlns:a16="http://schemas.microsoft.com/office/drawing/2014/main" id="{59E0E366-E0CC-B045-9053-44B0E736C7F3}"/>
              </a:ext>
            </a:extLst>
          </p:cNvPr>
          <p:cNvSpPr txBox="1"/>
          <p:nvPr/>
        </p:nvSpPr>
        <p:spPr>
          <a:xfrm>
            <a:off x="1118228" y="5477109"/>
            <a:ext cx="2586181" cy="325089"/>
          </a:xfrm>
          <a:prstGeom prst="rect">
            <a:avLst/>
          </a:prstGeom>
          <a:noFill/>
        </p:spPr>
        <p:txBody>
          <a:bodyPr wrap="square" lIns="0" rtlCol="0" anchor="t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1400" dirty="0">
                <a:latin typeface="Helvetica Neue Thin" charset="0"/>
                <a:ea typeface="Helvetica Neue Thin" charset="0"/>
                <a:cs typeface="Helvetica Neue Thin" charset="0"/>
              </a:rPr>
              <a:t>Quelle : </a:t>
            </a:r>
            <a:r>
              <a:rPr lang="fr-FR" sz="1400" dirty="0" err="1">
                <a:latin typeface="Helvetica Neue Thin" charset="0"/>
                <a:ea typeface="Helvetica Neue Thin" charset="0"/>
                <a:cs typeface="Helvetica Neue Thin" charset="0"/>
              </a:rPr>
              <a:t>quelle.de</a:t>
            </a:r>
            <a:endParaRPr lang="fr-FR" sz="1400" dirty="0">
              <a:latin typeface="Helvetica Neue Thin" charset="0"/>
              <a:ea typeface="Helvetica Neue Thin" charset="0"/>
              <a:cs typeface="Helvetica Neue Thin" charset="0"/>
            </a:endParaRPr>
          </a:p>
        </p:txBody>
      </p:sp>
      <p:sp>
        <p:nvSpPr>
          <p:cNvPr id="22" name="TextBox 30">
            <a:extLst>
              <a:ext uri="{FF2B5EF4-FFF2-40B4-BE49-F238E27FC236}">
                <a16:creationId xmlns:a16="http://schemas.microsoft.com/office/drawing/2014/main" id="{5BE3311C-4EF5-9948-A1DE-84AE49591E65}"/>
              </a:ext>
            </a:extLst>
          </p:cNvPr>
          <p:cNvSpPr txBox="1"/>
          <p:nvPr/>
        </p:nvSpPr>
        <p:spPr>
          <a:xfrm>
            <a:off x="4966025" y="5603025"/>
            <a:ext cx="2586181" cy="325089"/>
          </a:xfrm>
          <a:prstGeom prst="rect">
            <a:avLst/>
          </a:prstGeom>
          <a:noFill/>
        </p:spPr>
        <p:txBody>
          <a:bodyPr wrap="square" lIns="0" rtlCol="0" anchor="t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1400" dirty="0">
                <a:latin typeface="Helvetica Neue Thin" charset="0"/>
                <a:ea typeface="Helvetica Neue Thin" charset="0"/>
                <a:cs typeface="Helvetica Neue Thin" charset="0"/>
              </a:rPr>
              <a:t>Quelle : </a:t>
            </a:r>
            <a:r>
              <a:rPr lang="fr-FR" sz="1400" dirty="0" err="1">
                <a:latin typeface="Helvetica Neue Thin" charset="0"/>
                <a:ea typeface="Helvetica Neue Thin" charset="0"/>
                <a:cs typeface="Helvetica Neue Thin" charset="0"/>
              </a:rPr>
              <a:t>quelle.de</a:t>
            </a:r>
            <a:endParaRPr lang="fr-FR" sz="1400" dirty="0">
              <a:latin typeface="Helvetica Neue Thin" charset="0"/>
              <a:ea typeface="Helvetica Neue Thin" charset="0"/>
              <a:cs typeface="Helvetica Neue Thin" charset="0"/>
            </a:endParaRPr>
          </a:p>
        </p:txBody>
      </p:sp>
      <p:sp>
        <p:nvSpPr>
          <p:cNvPr id="23" name="TextBox 31">
            <a:extLst>
              <a:ext uri="{FF2B5EF4-FFF2-40B4-BE49-F238E27FC236}">
                <a16:creationId xmlns:a16="http://schemas.microsoft.com/office/drawing/2014/main" id="{B46EC28F-8A44-5045-8E43-BF2525B66ECE}"/>
              </a:ext>
            </a:extLst>
          </p:cNvPr>
          <p:cNvSpPr txBox="1"/>
          <p:nvPr/>
        </p:nvSpPr>
        <p:spPr>
          <a:xfrm>
            <a:off x="8491068" y="5603025"/>
            <a:ext cx="2586181" cy="325089"/>
          </a:xfrm>
          <a:prstGeom prst="rect">
            <a:avLst/>
          </a:prstGeom>
          <a:noFill/>
        </p:spPr>
        <p:txBody>
          <a:bodyPr wrap="square" lIns="0" rtlCol="0" anchor="t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1400" dirty="0">
                <a:latin typeface="Helvetica Neue Thin" charset="0"/>
                <a:ea typeface="Helvetica Neue Thin" charset="0"/>
                <a:cs typeface="Helvetica Neue Thin" charset="0"/>
              </a:rPr>
              <a:t>Quelle : </a:t>
            </a:r>
            <a:r>
              <a:rPr lang="fr-FR" sz="1400" dirty="0" err="1">
                <a:latin typeface="Helvetica Neue Thin" charset="0"/>
                <a:ea typeface="Helvetica Neue Thin" charset="0"/>
                <a:cs typeface="Helvetica Neue Thin" charset="0"/>
              </a:rPr>
              <a:t>quelle.de</a:t>
            </a:r>
            <a:endParaRPr lang="fr-FR" sz="1400" dirty="0">
              <a:latin typeface="Helvetica Neue Thin" charset="0"/>
              <a:ea typeface="Helvetica Neue Thin" charset="0"/>
              <a:cs typeface="Helvetica Neue Thi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313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>
            <a:extLst>
              <a:ext uri="{FF2B5EF4-FFF2-40B4-BE49-F238E27FC236}">
                <a16:creationId xmlns:a16="http://schemas.microsoft.com/office/drawing/2014/main" id="{E8D43E5E-F82C-444B-AECE-1D600AC9F9EE}"/>
              </a:ext>
            </a:extLst>
          </p:cNvPr>
          <p:cNvSpPr txBox="1"/>
          <p:nvPr/>
        </p:nvSpPr>
        <p:spPr>
          <a:xfrm>
            <a:off x="447040" y="978671"/>
            <a:ext cx="9083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rgbClr val="002060"/>
                </a:solidFill>
              </a:rPr>
              <a:t> MARKTENTWICKLUNG</a:t>
            </a:r>
          </a:p>
        </p:txBody>
      </p:sp>
      <p:graphicFrame>
        <p:nvGraphicFramePr>
          <p:cNvPr id="24" name="Chart 9">
            <a:extLst>
              <a:ext uri="{FF2B5EF4-FFF2-40B4-BE49-F238E27FC236}">
                <a16:creationId xmlns:a16="http://schemas.microsoft.com/office/drawing/2014/main" id="{E0546246-FE82-CB4D-BD8E-ACED000ABB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37216948"/>
              </p:ext>
            </p:extLst>
          </p:nvPr>
        </p:nvGraphicFramePr>
        <p:xfrm>
          <a:off x="695325" y="1121910"/>
          <a:ext cx="10512424" cy="48050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2472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>
            <a:extLst>
              <a:ext uri="{FF2B5EF4-FFF2-40B4-BE49-F238E27FC236}">
                <a16:creationId xmlns:a16="http://schemas.microsoft.com/office/drawing/2014/main" id="{E8D43E5E-F82C-444B-AECE-1D600AC9F9EE}"/>
              </a:ext>
            </a:extLst>
          </p:cNvPr>
          <p:cNvSpPr txBox="1"/>
          <p:nvPr/>
        </p:nvSpPr>
        <p:spPr>
          <a:xfrm>
            <a:off x="447040" y="905844"/>
            <a:ext cx="9083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rgbClr val="002060"/>
                </a:solidFill>
              </a:rPr>
              <a:t>MARKT WELTWEIT</a:t>
            </a:r>
          </a:p>
        </p:txBody>
      </p:sp>
      <p:grpSp>
        <p:nvGrpSpPr>
          <p:cNvPr id="7" name="Group 25">
            <a:extLst>
              <a:ext uri="{FF2B5EF4-FFF2-40B4-BE49-F238E27FC236}">
                <a16:creationId xmlns:a16="http://schemas.microsoft.com/office/drawing/2014/main" id="{1C864599-685B-C441-B969-90ECAFE4CE25}"/>
              </a:ext>
            </a:extLst>
          </p:cNvPr>
          <p:cNvGrpSpPr/>
          <p:nvPr/>
        </p:nvGrpSpPr>
        <p:grpSpPr>
          <a:xfrm>
            <a:off x="1793421" y="1387740"/>
            <a:ext cx="8758237" cy="4683125"/>
            <a:chOff x="220663" y="1549400"/>
            <a:chExt cx="8758237" cy="4683125"/>
          </a:xfrm>
          <a:solidFill>
            <a:schemeClr val="bg1">
              <a:lumMod val="95000"/>
            </a:schemeClr>
          </a:solidFill>
        </p:grpSpPr>
        <p:sp>
          <p:nvSpPr>
            <p:cNvPr id="8" name="Freeform 32">
              <a:extLst>
                <a:ext uri="{FF2B5EF4-FFF2-40B4-BE49-F238E27FC236}">
                  <a16:creationId xmlns:a16="http://schemas.microsoft.com/office/drawing/2014/main" id="{1B55B4FB-100A-F74A-976C-DC529ADD08CF}"/>
                </a:ext>
              </a:extLst>
            </p:cNvPr>
            <p:cNvSpPr>
              <a:spLocks/>
            </p:cNvSpPr>
            <p:nvPr/>
          </p:nvSpPr>
          <p:spPr bwMode="auto">
            <a:xfrm>
              <a:off x="6267450" y="3644900"/>
              <a:ext cx="730250" cy="890588"/>
            </a:xfrm>
            <a:custGeom>
              <a:avLst/>
              <a:gdLst>
                <a:gd name="T0" fmla="*/ 43475790 w 10736"/>
                <a:gd name="T1" fmla="*/ 36857519 h 10000"/>
                <a:gd name="T2" fmla="*/ 44151285 w 10736"/>
                <a:gd name="T3" fmla="*/ 41259517 h 10000"/>
                <a:gd name="T4" fmla="*/ 49670740 w 10736"/>
                <a:gd name="T5" fmla="*/ 32122440 h 10000"/>
                <a:gd name="T6" fmla="*/ 49009121 w 10736"/>
                <a:gd name="T7" fmla="*/ 26808391 h 10000"/>
                <a:gd name="T8" fmla="*/ 46520040 w 10736"/>
                <a:gd name="T9" fmla="*/ 22128796 h 10000"/>
                <a:gd name="T10" fmla="*/ 41986042 w 10736"/>
                <a:gd name="T11" fmla="*/ 20145902 h 10000"/>
                <a:gd name="T12" fmla="*/ 40681305 w 10736"/>
                <a:gd name="T13" fmla="*/ 25642433 h 10000"/>
                <a:gd name="T14" fmla="*/ 40121510 w 10736"/>
                <a:gd name="T15" fmla="*/ 29092660 h 10000"/>
                <a:gd name="T16" fmla="*/ 36406391 w 10736"/>
                <a:gd name="T17" fmla="*/ 27974260 h 10000"/>
                <a:gd name="T18" fmla="*/ 35693894 w 10736"/>
                <a:gd name="T19" fmla="*/ 24666883 h 10000"/>
                <a:gd name="T20" fmla="*/ 32529318 w 10736"/>
                <a:gd name="T21" fmla="*/ 24999963 h 10000"/>
                <a:gd name="T22" fmla="*/ 30461274 w 10736"/>
                <a:gd name="T23" fmla="*/ 27506345 h 10000"/>
                <a:gd name="T24" fmla="*/ 24784492 w 10736"/>
                <a:gd name="T25" fmla="*/ 25832841 h 10000"/>
                <a:gd name="T26" fmla="*/ 21166503 w 10736"/>
                <a:gd name="T27" fmla="*/ 16671985 h 10000"/>
                <a:gd name="T28" fmla="*/ 17553140 w 10736"/>
                <a:gd name="T29" fmla="*/ 11667148 h 10000"/>
                <a:gd name="T30" fmla="*/ 18385962 w 10736"/>
                <a:gd name="T31" fmla="*/ 7090773 h 10000"/>
                <a:gd name="T32" fmla="*/ 19616626 w 10736"/>
                <a:gd name="T33" fmla="*/ 0 h 10000"/>
                <a:gd name="T34" fmla="*/ 14458011 w 10736"/>
                <a:gd name="T35" fmla="*/ 0 h 10000"/>
                <a:gd name="T36" fmla="*/ 15489721 w 10736"/>
                <a:gd name="T37" fmla="*/ 1665578 h 10000"/>
                <a:gd name="T38" fmla="*/ 9808313 w 10736"/>
                <a:gd name="T39" fmla="*/ 7503204 h 10000"/>
                <a:gd name="T40" fmla="*/ 10326480 w 10736"/>
                <a:gd name="T41" fmla="*/ 13332815 h 10000"/>
                <a:gd name="T42" fmla="*/ 6194950 w 10736"/>
                <a:gd name="T43" fmla="*/ 24167174 h 10000"/>
                <a:gd name="T44" fmla="*/ 2576961 w 10736"/>
                <a:gd name="T45" fmla="*/ 26673556 h 10000"/>
                <a:gd name="T46" fmla="*/ 5163240 w 10736"/>
                <a:gd name="T47" fmla="*/ 33335956 h 10000"/>
                <a:gd name="T48" fmla="*/ 1031709 w 10736"/>
                <a:gd name="T49" fmla="*/ 35834411 h 10000"/>
                <a:gd name="T50" fmla="*/ 2063419 w 10736"/>
                <a:gd name="T51" fmla="*/ 40839160 h 10000"/>
                <a:gd name="T52" fmla="*/ 6708492 w 10736"/>
                <a:gd name="T53" fmla="*/ 40839160 h 10000"/>
                <a:gd name="T54" fmla="*/ 9294771 w 10736"/>
                <a:gd name="T55" fmla="*/ 63483517 h 10000"/>
                <a:gd name="T56" fmla="*/ 13421677 w 10736"/>
                <a:gd name="T57" fmla="*/ 75150665 h 10000"/>
                <a:gd name="T58" fmla="*/ 16521430 w 10736"/>
                <a:gd name="T59" fmla="*/ 76816243 h 10000"/>
                <a:gd name="T60" fmla="*/ 19098459 w 10736"/>
                <a:gd name="T61" fmla="*/ 69313128 h 10000"/>
                <a:gd name="T62" fmla="*/ 20134794 w 10736"/>
                <a:gd name="T63" fmla="*/ 58343934 h 10000"/>
                <a:gd name="T64" fmla="*/ 27366078 w 10736"/>
                <a:gd name="T65" fmla="*/ 49175152 h 10000"/>
                <a:gd name="T66" fmla="*/ 33200188 w 10736"/>
                <a:gd name="T67" fmla="*/ 42433401 h 10000"/>
                <a:gd name="T68" fmla="*/ 36369388 w 10736"/>
                <a:gd name="T69" fmla="*/ 36357899 h 10000"/>
                <a:gd name="T70" fmla="*/ 37414974 w 10736"/>
                <a:gd name="T71" fmla="*/ 33589773 h 10000"/>
                <a:gd name="T72" fmla="*/ 40639678 w 10736"/>
                <a:gd name="T73" fmla="*/ 35469537 h 1000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0736" h="10000">
                  <a:moveTo>
                    <a:pt x="8784" y="4472"/>
                  </a:moveTo>
                  <a:cubicBezTo>
                    <a:pt x="8948" y="4542"/>
                    <a:pt x="9262" y="4499"/>
                    <a:pt x="9397" y="4647"/>
                  </a:cubicBezTo>
                  <a:cubicBezTo>
                    <a:pt x="9282" y="4891"/>
                    <a:pt x="9246" y="4846"/>
                    <a:pt x="9150" y="5059"/>
                  </a:cubicBezTo>
                  <a:cubicBezTo>
                    <a:pt x="9278" y="5100"/>
                    <a:pt x="9553" y="5244"/>
                    <a:pt x="9543" y="5202"/>
                  </a:cubicBezTo>
                  <a:cubicBezTo>
                    <a:pt x="9555" y="5140"/>
                    <a:pt x="9941" y="4675"/>
                    <a:pt x="9949" y="4570"/>
                  </a:cubicBezTo>
                  <a:cubicBezTo>
                    <a:pt x="10062" y="4506"/>
                    <a:pt x="10576" y="4087"/>
                    <a:pt x="10736" y="4050"/>
                  </a:cubicBezTo>
                  <a:lnTo>
                    <a:pt x="10429" y="3991"/>
                  </a:lnTo>
                  <a:cubicBezTo>
                    <a:pt x="10556" y="3858"/>
                    <a:pt x="10557" y="3689"/>
                    <a:pt x="10593" y="3380"/>
                  </a:cubicBezTo>
                  <a:cubicBezTo>
                    <a:pt x="10678" y="3109"/>
                    <a:pt x="10563" y="3146"/>
                    <a:pt x="10508" y="3001"/>
                  </a:cubicBezTo>
                  <a:cubicBezTo>
                    <a:pt x="10453" y="2856"/>
                    <a:pt x="10430" y="2809"/>
                    <a:pt x="10055" y="2790"/>
                  </a:cubicBezTo>
                  <a:cubicBezTo>
                    <a:pt x="9757" y="2713"/>
                    <a:pt x="9789" y="2667"/>
                    <a:pt x="9600" y="2544"/>
                  </a:cubicBezTo>
                  <a:lnTo>
                    <a:pt x="9075" y="2540"/>
                  </a:lnTo>
                  <a:cubicBezTo>
                    <a:pt x="8904" y="2631"/>
                    <a:pt x="8281" y="3056"/>
                    <a:pt x="8247" y="3163"/>
                  </a:cubicBezTo>
                  <a:cubicBezTo>
                    <a:pt x="8213" y="3270"/>
                    <a:pt x="8677" y="3148"/>
                    <a:pt x="8793" y="3233"/>
                  </a:cubicBezTo>
                  <a:cubicBezTo>
                    <a:pt x="8909" y="3318"/>
                    <a:pt x="9054" y="3526"/>
                    <a:pt x="9034" y="3598"/>
                  </a:cubicBezTo>
                  <a:lnTo>
                    <a:pt x="8672" y="3668"/>
                  </a:lnTo>
                  <a:lnTo>
                    <a:pt x="8472" y="3566"/>
                  </a:lnTo>
                  <a:cubicBezTo>
                    <a:pt x="8338" y="3543"/>
                    <a:pt x="7904" y="3596"/>
                    <a:pt x="7869" y="3527"/>
                  </a:cubicBezTo>
                  <a:lnTo>
                    <a:pt x="8262" y="3149"/>
                  </a:lnTo>
                  <a:lnTo>
                    <a:pt x="7715" y="3110"/>
                  </a:lnTo>
                  <a:lnTo>
                    <a:pt x="7254" y="3152"/>
                  </a:lnTo>
                  <a:lnTo>
                    <a:pt x="7031" y="3152"/>
                  </a:lnTo>
                  <a:lnTo>
                    <a:pt x="6808" y="3468"/>
                  </a:lnTo>
                  <a:lnTo>
                    <a:pt x="6584" y="3468"/>
                  </a:lnTo>
                  <a:lnTo>
                    <a:pt x="6138" y="3363"/>
                  </a:lnTo>
                  <a:lnTo>
                    <a:pt x="5357" y="3257"/>
                  </a:lnTo>
                  <a:lnTo>
                    <a:pt x="4240" y="2732"/>
                  </a:lnTo>
                  <a:lnTo>
                    <a:pt x="4575" y="2102"/>
                  </a:lnTo>
                  <a:lnTo>
                    <a:pt x="4017" y="1891"/>
                  </a:lnTo>
                  <a:lnTo>
                    <a:pt x="3794" y="1471"/>
                  </a:lnTo>
                  <a:lnTo>
                    <a:pt x="4017" y="1156"/>
                  </a:lnTo>
                  <a:cubicBezTo>
                    <a:pt x="3980" y="1051"/>
                    <a:pt x="4011" y="999"/>
                    <a:pt x="3974" y="894"/>
                  </a:cubicBezTo>
                  <a:lnTo>
                    <a:pt x="4233" y="601"/>
                  </a:lnTo>
                  <a:cubicBezTo>
                    <a:pt x="4235" y="401"/>
                    <a:pt x="4238" y="200"/>
                    <a:pt x="4240" y="0"/>
                  </a:cubicBezTo>
                  <a:lnTo>
                    <a:pt x="3571" y="0"/>
                  </a:lnTo>
                  <a:lnTo>
                    <a:pt x="3125" y="0"/>
                  </a:lnTo>
                  <a:lnTo>
                    <a:pt x="3236" y="105"/>
                  </a:lnTo>
                  <a:lnTo>
                    <a:pt x="3348" y="210"/>
                  </a:lnTo>
                  <a:lnTo>
                    <a:pt x="2120" y="420"/>
                  </a:lnTo>
                  <a:lnTo>
                    <a:pt x="2120" y="946"/>
                  </a:lnTo>
                  <a:lnTo>
                    <a:pt x="2455" y="1156"/>
                  </a:lnTo>
                  <a:cubicBezTo>
                    <a:pt x="2381" y="1331"/>
                    <a:pt x="2306" y="1506"/>
                    <a:pt x="2232" y="1681"/>
                  </a:cubicBezTo>
                  <a:lnTo>
                    <a:pt x="2009" y="2102"/>
                  </a:lnTo>
                  <a:lnTo>
                    <a:pt x="1339" y="3047"/>
                  </a:lnTo>
                  <a:lnTo>
                    <a:pt x="893" y="3047"/>
                  </a:lnTo>
                  <a:lnTo>
                    <a:pt x="557" y="3363"/>
                  </a:lnTo>
                  <a:lnTo>
                    <a:pt x="781" y="3783"/>
                  </a:lnTo>
                  <a:lnTo>
                    <a:pt x="1116" y="4203"/>
                  </a:lnTo>
                  <a:lnTo>
                    <a:pt x="670" y="4413"/>
                  </a:lnTo>
                  <a:lnTo>
                    <a:pt x="223" y="4518"/>
                  </a:lnTo>
                  <a:lnTo>
                    <a:pt x="0" y="4623"/>
                  </a:lnTo>
                  <a:lnTo>
                    <a:pt x="446" y="5149"/>
                  </a:lnTo>
                  <a:lnTo>
                    <a:pt x="781" y="5569"/>
                  </a:lnTo>
                  <a:lnTo>
                    <a:pt x="1450" y="5149"/>
                  </a:lnTo>
                  <a:cubicBezTo>
                    <a:pt x="1524" y="5814"/>
                    <a:pt x="1599" y="6480"/>
                    <a:pt x="1673" y="7145"/>
                  </a:cubicBezTo>
                  <a:lnTo>
                    <a:pt x="2009" y="8004"/>
                  </a:lnTo>
                  <a:lnTo>
                    <a:pt x="2566" y="8949"/>
                  </a:lnTo>
                  <a:lnTo>
                    <a:pt x="2901" y="9475"/>
                  </a:lnTo>
                  <a:lnTo>
                    <a:pt x="3236" y="10000"/>
                  </a:lnTo>
                  <a:lnTo>
                    <a:pt x="3571" y="9685"/>
                  </a:lnTo>
                  <a:lnTo>
                    <a:pt x="4017" y="9159"/>
                  </a:lnTo>
                  <a:lnTo>
                    <a:pt x="4128" y="8739"/>
                  </a:lnTo>
                  <a:cubicBezTo>
                    <a:pt x="4165" y="8494"/>
                    <a:pt x="4203" y="8249"/>
                    <a:pt x="4240" y="8004"/>
                  </a:cubicBezTo>
                  <a:cubicBezTo>
                    <a:pt x="4277" y="7788"/>
                    <a:pt x="4315" y="7572"/>
                    <a:pt x="4352" y="7356"/>
                  </a:cubicBezTo>
                  <a:lnTo>
                    <a:pt x="5133" y="6725"/>
                  </a:lnTo>
                  <a:lnTo>
                    <a:pt x="5915" y="6200"/>
                  </a:lnTo>
                  <a:lnTo>
                    <a:pt x="6639" y="5875"/>
                  </a:lnTo>
                  <a:cubicBezTo>
                    <a:pt x="6658" y="5668"/>
                    <a:pt x="7156" y="5557"/>
                    <a:pt x="7176" y="5350"/>
                  </a:cubicBezTo>
                  <a:cubicBezTo>
                    <a:pt x="7217" y="5258"/>
                    <a:pt x="8021" y="5398"/>
                    <a:pt x="8062" y="5306"/>
                  </a:cubicBezTo>
                  <a:cubicBezTo>
                    <a:pt x="7988" y="5026"/>
                    <a:pt x="7935" y="4864"/>
                    <a:pt x="7861" y="4584"/>
                  </a:cubicBezTo>
                  <a:cubicBezTo>
                    <a:pt x="7833" y="4487"/>
                    <a:pt x="7982" y="4490"/>
                    <a:pt x="7954" y="4393"/>
                  </a:cubicBezTo>
                  <a:cubicBezTo>
                    <a:pt x="7982" y="4385"/>
                    <a:pt x="8059" y="4243"/>
                    <a:pt x="8087" y="4235"/>
                  </a:cubicBezTo>
                  <a:cubicBezTo>
                    <a:pt x="8120" y="4206"/>
                    <a:pt x="8344" y="4234"/>
                    <a:pt x="8411" y="4228"/>
                  </a:cubicBezTo>
                  <a:cubicBezTo>
                    <a:pt x="8478" y="4222"/>
                    <a:pt x="8620" y="4402"/>
                    <a:pt x="8784" y="4472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9" name="Freeform 33">
              <a:extLst>
                <a:ext uri="{FF2B5EF4-FFF2-40B4-BE49-F238E27FC236}">
                  <a16:creationId xmlns:a16="http://schemas.microsoft.com/office/drawing/2014/main" id="{8F0B0CC2-6F1D-D64F-A652-36CDB9AAB9D7}"/>
                </a:ext>
              </a:extLst>
            </p:cNvPr>
            <p:cNvSpPr>
              <a:spLocks/>
            </p:cNvSpPr>
            <p:nvPr/>
          </p:nvSpPr>
          <p:spPr bwMode="auto">
            <a:xfrm>
              <a:off x="7038975" y="4160838"/>
              <a:ext cx="222250" cy="400050"/>
            </a:xfrm>
            <a:custGeom>
              <a:avLst/>
              <a:gdLst>
                <a:gd name="T0" fmla="*/ 2147483646 w 107"/>
                <a:gd name="T1" fmla="*/ 2147483646 h 190"/>
                <a:gd name="T2" fmla="*/ 0 w 107"/>
                <a:gd name="T3" fmla="*/ 2147483646 h 190"/>
                <a:gd name="T4" fmla="*/ 2147483646 w 107"/>
                <a:gd name="T5" fmla="*/ 2147483646 h 190"/>
                <a:gd name="T6" fmla="*/ 2147483646 w 107"/>
                <a:gd name="T7" fmla="*/ 2147483646 h 190"/>
                <a:gd name="T8" fmla="*/ 2147483646 w 107"/>
                <a:gd name="T9" fmla="*/ 2147483646 h 190"/>
                <a:gd name="T10" fmla="*/ 2147483646 w 107"/>
                <a:gd name="T11" fmla="*/ 2147483646 h 190"/>
                <a:gd name="T12" fmla="*/ 2147483646 w 107"/>
                <a:gd name="T13" fmla="*/ 2147483646 h 190"/>
                <a:gd name="T14" fmla="*/ 2147483646 w 107"/>
                <a:gd name="T15" fmla="*/ 2147483646 h 190"/>
                <a:gd name="T16" fmla="*/ 2147483646 w 107"/>
                <a:gd name="T17" fmla="*/ 2147483646 h 190"/>
                <a:gd name="T18" fmla="*/ 2147483646 w 107"/>
                <a:gd name="T19" fmla="*/ 2147483646 h 190"/>
                <a:gd name="T20" fmla="*/ 2147483646 w 107"/>
                <a:gd name="T21" fmla="*/ 2147483646 h 190"/>
                <a:gd name="T22" fmla="*/ 2147483646 w 107"/>
                <a:gd name="T23" fmla="*/ 2147483646 h 190"/>
                <a:gd name="T24" fmla="*/ 2147483646 w 107"/>
                <a:gd name="T25" fmla="*/ 2147483646 h 190"/>
                <a:gd name="T26" fmla="*/ 2147483646 w 107"/>
                <a:gd name="T27" fmla="*/ 2147483646 h 190"/>
                <a:gd name="T28" fmla="*/ 2147483646 w 107"/>
                <a:gd name="T29" fmla="*/ 2147483646 h 190"/>
                <a:gd name="T30" fmla="*/ 2147483646 w 107"/>
                <a:gd name="T31" fmla="*/ 2147483646 h 190"/>
                <a:gd name="T32" fmla="*/ 2147483646 w 107"/>
                <a:gd name="T33" fmla="*/ 2147483646 h 190"/>
                <a:gd name="T34" fmla="*/ 2147483646 w 107"/>
                <a:gd name="T35" fmla="*/ 2147483646 h 190"/>
                <a:gd name="T36" fmla="*/ 2147483646 w 107"/>
                <a:gd name="T37" fmla="*/ 2147483646 h 190"/>
                <a:gd name="T38" fmla="*/ 2147483646 w 107"/>
                <a:gd name="T39" fmla="*/ 2147483646 h 190"/>
                <a:gd name="T40" fmla="*/ 2147483646 w 107"/>
                <a:gd name="T41" fmla="*/ 2147483646 h 190"/>
                <a:gd name="T42" fmla="*/ 2147483646 w 107"/>
                <a:gd name="T43" fmla="*/ 2147483646 h 190"/>
                <a:gd name="T44" fmla="*/ 2147483646 w 107"/>
                <a:gd name="T45" fmla="*/ 2147483646 h 190"/>
                <a:gd name="T46" fmla="*/ 2147483646 w 107"/>
                <a:gd name="T47" fmla="*/ 2147483646 h 190"/>
                <a:gd name="T48" fmla="*/ 2147483646 w 107"/>
                <a:gd name="T49" fmla="*/ 2147483646 h 190"/>
                <a:gd name="T50" fmla="*/ 2147483646 w 107"/>
                <a:gd name="T51" fmla="*/ 2147483646 h 190"/>
                <a:gd name="T52" fmla="*/ 2147483646 w 107"/>
                <a:gd name="T53" fmla="*/ 2147483646 h 190"/>
                <a:gd name="T54" fmla="*/ 2147483646 w 107"/>
                <a:gd name="T55" fmla="*/ 2147483646 h 190"/>
                <a:gd name="T56" fmla="*/ 2147483646 w 107"/>
                <a:gd name="T57" fmla="*/ 2147483646 h 190"/>
                <a:gd name="T58" fmla="*/ 2147483646 w 107"/>
                <a:gd name="T59" fmla="*/ 0 h 190"/>
                <a:gd name="T60" fmla="*/ 2147483646 w 107"/>
                <a:gd name="T61" fmla="*/ 2147483646 h 19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07" h="190">
                  <a:moveTo>
                    <a:pt x="7" y="9"/>
                  </a:moveTo>
                  <a:lnTo>
                    <a:pt x="0" y="23"/>
                  </a:lnTo>
                  <a:lnTo>
                    <a:pt x="15" y="47"/>
                  </a:lnTo>
                  <a:lnTo>
                    <a:pt x="15" y="60"/>
                  </a:lnTo>
                  <a:lnTo>
                    <a:pt x="22" y="78"/>
                  </a:lnTo>
                  <a:lnTo>
                    <a:pt x="19" y="93"/>
                  </a:lnTo>
                  <a:lnTo>
                    <a:pt x="23" y="110"/>
                  </a:lnTo>
                  <a:lnTo>
                    <a:pt x="26" y="118"/>
                  </a:lnTo>
                  <a:lnTo>
                    <a:pt x="19" y="126"/>
                  </a:lnTo>
                  <a:lnTo>
                    <a:pt x="13" y="159"/>
                  </a:lnTo>
                  <a:lnTo>
                    <a:pt x="33" y="182"/>
                  </a:lnTo>
                  <a:lnTo>
                    <a:pt x="34" y="178"/>
                  </a:lnTo>
                  <a:lnTo>
                    <a:pt x="46" y="185"/>
                  </a:lnTo>
                  <a:lnTo>
                    <a:pt x="46" y="190"/>
                  </a:lnTo>
                  <a:lnTo>
                    <a:pt x="56" y="188"/>
                  </a:lnTo>
                  <a:lnTo>
                    <a:pt x="59" y="184"/>
                  </a:lnTo>
                  <a:lnTo>
                    <a:pt x="43" y="174"/>
                  </a:lnTo>
                  <a:lnTo>
                    <a:pt x="27" y="149"/>
                  </a:lnTo>
                  <a:lnTo>
                    <a:pt x="19" y="138"/>
                  </a:lnTo>
                  <a:lnTo>
                    <a:pt x="32" y="113"/>
                  </a:lnTo>
                  <a:lnTo>
                    <a:pt x="57" y="108"/>
                  </a:lnTo>
                  <a:lnTo>
                    <a:pt x="70" y="119"/>
                  </a:lnTo>
                  <a:lnTo>
                    <a:pt x="63" y="97"/>
                  </a:lnTo>
                  <a:lnTo>
                    <a:pt x="72" y="87"/>
                  </a:lnTo>
                  <a:lnTo>
                    <a:pt x="101" y="87"/>
                  </a:lnTo>
                  <a:lnTo>
                    <a:pt x="107" y="73"/>
                  </a:lnTo>
                  <a:lnTo>
                    <a:pt x="95" y="50"/>
                  </a:lnTo>
                  <a:lnTo>
                    <a:pt x="85" y="37"/>
                  </a:lnTo>
                  <a:lnTo>
                    <a:pt x="48" y="27"/>
                  </a:lnTo>
                  <a:lnTo>
                    <a:pt x="36" y="0"/>
                  </a:lnTo>
                  <a:lnTo>
                    <a:pt x="7" y="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0" name="Freeform 34">
              <a:extLst>
                <a:ext uri="{FF2B5EF4-FFF2-40B4-BE49-F238E27FC236}">
                  <a16:creationId xmlns:a16="http://schemas.microsoft.com/office/drawing/2014/main" id="{0FC53413-055F-6240-9134-E34759A5F7DD}"/>
                </a:ext>
              </a:extLst>
            </p:cNvPr>
            <p:cNvSpPr>
              <a:spLocks/>
            </p:cNvSpPr>
            <p:nvPr/>
          </p:nvSpPr>
          <p:spPr bwMode="auto">
            <a:xfrm rot="730076">
              <a:off x="4227513" y="3382963"/>
              <a:ext cx="360362" cy="282575"/>
            </a:xfrm>
            <a:custGeom>
              <a:avLst/>
              <a:gdLst>
                <a:gd name="T0" fmla="*/ 2147483646 w 10000"/>
                <a:gd name="T1" fmla="*/ 2147483646 h 10009"/>
                <a:gd name="T2" fmla="*/ 2147483646 w 10000"/>
                <a:gd name="T3" fmla="*/ 2147483646 h 10009"/>
                <a:gd name="T4" fmla="*/ 2147483646 w 10000"/>
                <a:gd name="T5" fmla="*/ 2147483646 h 10009"/>
                <a:gd name="T6" fmla="*/ 2147483646 w 10000"/>
                <a:gd name="T7" fmla="*/ 2147483646 h 10009"/>
                <a:gd name="T8" fmla="*/ 2147483646 w 10000"/>
                <a:gd name="T9" fmla="*/ 2147483646 h 10009"/>
                <a:gd name="T10" fmla="*/ 2147483646 w 10000"/>
                <a:gd name="T11" fmla="*/ 2147483646 h 10009"/>
                <a:gd name="T12" fmla="*/ 2147483646 w 10000"/>
                <a:gd name="T13" fmla="*/ 2147483646 h 10009"/>
                <a:gd name="T14" fmla="*/ 2147483646 w 10000"/>
                <a:gd name="T15" fmla="*/ 2147483646 h 10009"/>
                <a:gd name="T16" fmla="*/ 2147483646 w 10000"/>
                <a:gd name="T17" fmla="*/ 2147483646 h 10009"/>
                <a:gd name="T18" fmla="*/ 2147483646 w 10000"/>
                <a:gd name="T19" fmla="*/ 2147483646 h 10009"/>
                <a:gd name="T20" fmla="*/ 0 w 10000"/>
                <a:gd name="T21" fmla="*/ 2147483646 h 10009"/>
                <a:gd name="T22" fmla="*/ 2147483646 w 10000"/>
                <a:gd name="T23" fmla="*/ 2147483646 h 10009"/>
                <a:gd name="T24" fmla="*/ 2147483646 w 10000"/>
                <a:gd name="T25" fmla="*/ 2147483646 h 10009"/>
                <a:gd name="T26" fmla="*/ 2147483646 w 10000"/>
                <a:gd name="T27" fmla="*/ 2147483646 h 10009"/>
                <a:gd name="T28" fmla="*/ 2147483646 w 10000"/>
                <a:gd name="T29" fmla="*/ 2147483646 h 10009"/>
                <a:gd name="T30" fmla="*/ 2147483646 w 10000"/>
                <a:gd name="T31" fmla="*/ 2147483646 h 10009"/>
                <a:gd name="T32" fmla="*/ 2147483646 w 10000"/>
                <a:gd name="T33" fmla="*/ 2147483646 h 10009"/>
                <a:gd name="T34" fmla="*/ 2147483646 w 10000"/>
                <a:gd name="T35" fmla="*/ 2147483646 h 10009"/>
                <a:gd name="T36" fmla="*/ 2147483646 w 10000"/>
                <a:gd name="T37" fmla="*/ 2147483646 h 10009"/>
                <a:gd name="T38" fmla="*/ 2147483646 w 10000"/>
                <a:gd name="T39" fmla="*/ 2147483646 h 10009"/>
                <a:gd name="T40" fmla="*/ 2147483646 w 10000"/>
                <a:gd name="T41" fmla="*/ 2147483646 h 10009"/>
                <a:gd name="T42" fmla="*/ 2147483646 w 10000"/>
                <a:gd name="T43" fmla="*/ 2147483646 h 10009"/>
                <a:gd name="T44" fmla="*/ 2147483646 w 10000"/>
                <a:gd name="T45" fmla="*/ 2147483646 h 10009"/>
                <a:gd name="T46" fmla="*/ 2147483646 w 10000"/>
                <a:gd name="T47" fmla="*/ 2147483646 h 10009"/>
                <a:gd name="T48" fmla="*/ 2147483646 w 10000"/>
                <a:gd name="T49" fmla="*/ 2147483646 h 10009"/>
                <a:gd name="T50" fmla="*/ 2147483646 w 10000"/>
                <a:gd name="T51" fmla="*/ 2147483646 h 10009"/>
                <a:gd name="T52" fmla="*/ 2147483646 w 10000"/>
                <a:gd name="T53" fmla="*/ 2147483646 h 10009"/>
                <a:gd name="T54" fmla="*/ 2147483646 w 10000"/>
                <a:gd name="T55" fmla="*/ 2147483646 h 10009"/>
                <a:gd name="T56" fmla="*/ 2147483646 w 10000"/>
                <a:gd name="T57" fmla="*/ 2147483646 h 10009"/>
                <a:gd name="T58" fmla="*/ 2147483646 w 10000"/>
                <a:gd name="T59" fmla="*/ 2147483646 h 10009"/>
                <a:gd name="T60" fmla="*/ 2147483646 w 10000"/>
                <a:gd name="T61" fmla="*/ 2147483646 h 10009"/>
                <a:gd name="T62" fmla="*/ 2147483646 w 10000"/>
                <a:gd name="T63" fmla="*/ 2147483646 h 10009"/>
                <a:gd name="T64" fmla="*/ 2147483646 w 10000"/>
                <a:gd name="T65" fmla="*/ 2147483646 h 10009"/>
                <a:gd name="T66" fmla="*/ 2147483646 w 10000"/>
                <a:gd name="T67" fmla="*/ 2147483646 h 10009"/>
                <a:gd name="T68" fmla="*/ 2147483646 w 10000"/>
                <a:gd name="T69" fmla="*/ 2147483646 h 10009"/>
                <a:gd name="T70" fmla="*/ 2147483646 w 10000"/>
                <a:gd name="T71" fmla="*/ 2147483646 h 10009"/>
                <a:gd name="T72" fmla="*/ 2147483646 w 10000"/>
                <a:gd name="T73" fmla="*/ 2147483646 h 10009"/>
                <a:gd name="T74" fmla="*/ 2147483646 w 10000"/>
                <a:gd name="T75" fmla="*/ 2147483646 h 10009"/>
                <a:gd name="T76" fmla="*/ 2147483646 w 10000"/>
                <a:gd name="T77" fmla="*/ 2147483646 h 10009"/>
                <a:gd name="T78" fmla="*/ 2147483646 w 10000"/>
                <a:gd name="T79" fmla="*/ 2147483646 h 10009"/>
                <a:gd name="T80" fmla="*/ 2147483646 w 10000"/>
                <a:gd name="T81" fmla="*/ 2147483646 h 1000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0000" h="10009">
                  <a:moveTo>
                    <a:pt x="9121" y="1479"/>
                  </a:moveTo>
                  <a:cubicBezTo>
                    <a:pt x="8949" y="1545"/>
                    <a:pt x="8960" y="1470"/>
                    <a:pt x="8734" y="1437"/>
                  </a:cubicBezTo>
                  <a:cubicBezTo>
                    <a:pt x="8508" y="1404"/>
                    <a:pt x="8010" y="1295"/>
                    <a:pt x="7765" y="1279"/>
                  </a:cubicBezTo>
                  <a:cubicBezTo>
                    <a:pt x="7520" y="1263"/>
                    <a:pt x="7390" y="1332"/>
                    <a:pt x="7261" y="1342"/>
                  </a:cubicBezTo>
                  <a:cubicBezTo>
                    <a:pt x="7132" y="1353"/>
                    <a:pt x="7098" y="1443"/>
                    <a:pt x="6991" y="1342"/>
                  </a:cubicBezTo>
                  <a:cubicBezTo>
                    <a:pt x="6884" y="1241"/>
                    <a:pt x="6742" y="937"/>
                    <a:pt x="6618" y="734"/>
                  </a:cubicBezTo>
                  <a:cubicBezTo>
                    <a:pt x="5577" y="492"/>
                    <a:pt x="4284" y="74"/>
                    <a:pt x="3495" y="9"/>
                  </a:cubicBezTo>
                  <a:cubicBezTo>
                    <a:pt x="2706" y="-56"/>
                    <a:pt x="2420" y="231"/>
                    <a:pt x="1882" y="342"/>
                  </a:cubicBezTo>
                  <a:lnTo>
                    <a:pt x="1345" y="9"/>
                  </a:lnTo>
                  <a:lnTo>
                    <a:pt x="806" y="342"/>
                  </a:lnTo>
                  <a:cubicBezTo>
                    <a:pt x="806" y="342"/>
                    <a:pt x="268" y="1009"/>
                    <a:pt x="0" y="1009"/>
                  </a:cubicBezTo>
                  <a:lnTo>
                    <a:pt x="538" y="2676"/>
                  </a:lnTo>
                  <a:lnTo>
                    <a:pt x="1076" y="2009"/>
                  </a:lnTo>
                  <a:lnTo>
                    <a:pt x="2151" y="2342"/>
                  </a:lnTo>
                  <a:lnTo>
                    <a:pt x="2421" y="2676"/>
                  </a:lnTo>
                  <a:lnTo>
                    <a:pt x="2688" y="3009"/>
                  </a:lnTo>
                  <a:cubicBezTo>
                    <a:pt x="2600" y="3342"/>
                    <a:pt x="2510" y="3676"/>
                    <a:pt x="2421" y="4009"/>
                  </a:cubicBezTo>
                  <a:cubicBezTo>
                    <a:pt x="2330" y="4565"/>
                    <a:pt x="2241" y="5120"/>
                    <a:pt x="2151" y="5676"/>
                  </a:cubicBezTo>
                  <a:cubicBezTo>
                    <a:pt x="2062" y="6009"/>
                    <a:pt x="1971" y="6343"/>
                    <a:pt x="1882" y="6676"/>
                  </a:cubicBezTo>
                  <a:lnTo>
                    <a:pt x="1882" y="7342"/>
                  </a:lnTo>
                  <a:cubicBezTo>
                    <a:pt x="1882" y="7482"/>
                    <a:pt x="1889" y="7241"/>
                    <a:pt x="1884" y="7517"/>
                  </a:cubicBezTo>
                  <a:cubicBezTo>
                    <a:pt x="1879" y="7793"/>
                    <a:pt x="1882" y="7594"/>
                    <a:pt x="1882" y="7676"/>
                  </a:cubicBezTo>
                  <a:lnTo>
                    <a:pt x="1882" y="8009"/>
                  </a:lnTo>
                  <a:cubicBezTo>
                    <a:pt x="1792" y="8342"/>
                    <a:pt x="1703" y="8676"/>
                    <a:pt x="1613" y="9009"/>
                  </a:cubicBezTo>
                  <a:lnTo>
                    <a:pt x="2151" y="9009"/>
                  </a:lnTo>
                  <a:lnTo>
                    <a:pt x="3227" y="10009"/>
                  </a:lnTo>
                  <a:lnTo>
                    <a:pt x="4840" y="9342"/>
                  </a:lnTo>
                  <a:lnTo>
                    <a:pt x="6453" y="9009"/>
                  </a:lnTo>
                  <a:lnTo>
                    <a:pt x="7261" y="7676"/>
                  </a:lnTo>
                  <a:lnTo>
                    <a:pt x="8067" y="6342"/>
                  </a:lnTo>
                  <a:cubicBezTo>
                    <a:pt x="8067" y="6120"/>
                    <a:pt x="7941" y="6082"/>
                    <a:pt x="8067" y="5676"/>
                  </a:cubicBezTo>
                  <a:cubicBezTo>
                    <a:pt x="8193" y="5270"/>
                    <a:pt x="8503" y="4112"/>
                    <a:pt x="8822" y="3908"/>
                  </a:cubicBezTo>
                  <a:cubicBezTo>
                    <a:pt x="9185" y="3676"/>
                    <a:pt x="9126" y="3756"/>
                    <a:pt x="9189" y="3701"/>
                  </a:cubicBezTo>
                  <a:cubicBezTo>
                    <a:pt x="9252" y="3646"/>
                    <a:pt x="9284" y="3569"/>
                    <a:pt x="9318" y="3593"/>
                  </a:cubicBezTo>
                  <a:cubicBezTo>
                    <a:pt x="9388" y="3534"/>
                    <a:pt x="9296" y="3577"/>
                    <a:pt x="9415" y="3493"/>
                  </a:cubicBezTo>
                  <a:cubicBezTo>
                    <a:pt x="9534" y="3409"/>
                    <a:pt x="9908" y="3137"/>
                    <a:pt x="9969" y="2847"/>
                  </a:cubicBezTo>
                  <a:cubicBezTo>
                    <a:pt x="10030" y="2557"/>
                    <a:pt x="10018" y="1949"/>
                    <a:pt x="9783" y="1752"/>
                  </a:cubicBezTo>
                  <a:cubicBezTo>
                    <a:pt x="9774" y="1701"/>
                    <a:pt x="9763" y="1649"/>
                    <a:pt x="9754" y="1598"/>
                  </a:cubicBezTo>
                  <a:cubicBezTo>
                    <a:pt x="9738" y="1593"/>
                    <a:pt x="9576" y="1599"/>
                    <a:pt x="9561" y="1594"/>
                  </a:cubicBezTo>
                  <a:lnTo>
                    <a:pt x="9121" y="147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400" b="1" dirty="0">
                <a:solidFill>
                  <a:schemeClr val="bg1"/>
                </a:solidFill>
                <a:latin typeface="HelveticaNeue-UltraLight" panose="02000206000000020004" pitchFamily="50"/>
                <a:ea typeface="MS PGothic" panose="020B0600070205080204" pitchFamily="34" charset="-128"/>
              </a:endParaRPr>
            </a:p>
          </p:txBody>
        </p:sp>
        <p:sp>
          <p:nvSpPr>
            <p:cNvPr id="11" name="Freeform 35">
              <a:extLst>
                <a:ext uri="{FF2B5EF4-FFF2-40B4-BE49-F238E27FC236}">
                  <a16:creationId xmlns:a16="http://schemas.microsoft.com/office/drawing/2014/main" id="{CFD8F2FD-5CDB-E944-AA94-41B82CEFED86}"/>
                </a:ext>
              </a:extLst>
            </p:cNvPr>
            <p:cNvSpPr>
              <a:spLocks/>
            </p:cNvSpPr>
            <p:nvPr/>
          </p:nvSpPr>
          <p:spPr bwMode="auto">
            <a:xfrm rot="926903">
              <a:off x="4237038" y="3402013"/>
              <a:ext cx="90487" cy="198437"/>
            </a:xfrm>
            <a:custGeom>
              <a:avLst/>
              <a:gdLst>
                <a:gd name="T0" fmla="*/ 2147483646 w 10000"/>
                <a:gd name="T1" fmla="*/ 2147483646 h 10437"/>
                <a:gd name="T2" fmla="*/ 2147483646 w 10000"/>
                <a:gd name="T3" fmla="*/ 2147483646 h 10437"/>
                <a:gd name="T4" fmla="*/ 2147483646 w 10000"/>
                <a:gd name="T5" fmla="*/ 2147483646 h 10437"/>
                <a:gd name="T6" fmla="*/ 2147483646 w 10000"/>
                <a:gd name="T7" fmla="*/ 2147483646 h 10437"/>
                <a:gd name="T8" fmla="*/ 2147483646 w 10000"/>
                <a:gd name="T9" fmla="*/ 2147483646 h 10437"/>
                <a:gd name="T10" fmla="*/ 2147483646 w 10000"/>
                <a:gd name="T11" fmla="*/ 2147483646 h 10437"/>
                <a:gd name="T12" fmla="*/ 2147483646 w 10000"/>
                <a:gd name="T13" fmla="*/ 2147483646 h 10437"/>
                <a:gd name="T14" fmla="*/ 2147483646 w 10000"/>
                <a:gd name="T15" fmla="*/ 2147483646 h 10437"/>
                <a:gd name="T16" fmla="*/ 2147483646 w 10000"/>
                <a:gd name="T17" fmla="*/ 2147483646 h 10437"/>
                <a:gd name="T18" fmla="*/ 2147483646 w 10000"/>
                <a:gd name="T19" fmla="*/ 2147483646 h 10437"/>
                <a:gd name="T20" fmla="*/ 2147483646 w 10000"/>
                <a:gd name="T21" fmla="*/ 2147483646 h 10437"/>
                <a:gd name="T22" fmla="*/ 2147483646 w 10000"/>
                <a:gd name="T23" fmla="*/ 0 h 10437"/>
                <a:gd name="T24" fmla="*/ 1652181647 w 10000"/>
                <a:gd name="T25" fmla="*/ 2147483646 h 10437"/>
                <a:gd name="T26" fmla="*/ 1101414143 w 10000"/>
                <a:gd name="T27" fmla="*/ 2147483646 h 10437"/>
                <a:gd name="T28" fmla="*/ 680164610 w 10000"/>
                <a:gd name="T29" fmla="*/ 2147483646 h 10437"/>
                <a:gd name="T30" fmla="*/ 1101414143 w 10000"/>
                <a:gd name="T31" fmla="*/ 2147483646 h 10437"/>
                <a:gd name="T32" fmla="*/ 1101414143 w 10000"/>
                <a:gd name="T33" fmla="*/ 2147483646 h 10437"/>
                <a:gd name="T34" fmla="*/ 126118672 w 10000"/>
                <a:gd name="T35" fmla="*/ 2147483646 h 10437"/>
                <a:gd name="T36" fmla="*/ 0 w 10000"/>
                <a:gd name="T37" fmla="*/ 2147483646 h 10437"/>
                <a:gd name="T38" fmla="*/ 357975358 w 10000"/>
                <a:gd name="T39" fmla="*/ 2147483646 h 10437"/>
                <a:gd name="T40" fmla="*/ 1101414143 w 10000"/>
                <a:gd name="T41" fmla="*/ 2147483646 h 10437"/>
                <a:gd name="T42" fmla="*/ 623990471 w 10000"/>
                <a:gd name="T43" fmla="*/ 2147483646 h 10437"/>
                <a:gd name="T44" fmla="*/ 2147483646 w 10000"/>
                <a:gd name="T45" fmla="*/ 2147483646 h 10437"/>
                <a:gd name="T46" fmla="*/ 2147483646 w 10000"/>
                <a:gd name="T47" fmla="*/ 2147483646 h 10437"/>
                <a:gd name="T48" fmla="*/ 2147483646 w 10000"/>
                <a:gd name="T49" fmla="*/ 2147483646 h 10437"/>
                <a:gd name="T50" fmla="*/ 2147483646 w 10000"/>
                <a:gd name="T51" fmla="*/ 2147483646 h 1043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0000" h="10437">
                  <a:moveTo>
                    <a:pt x="7000" y="8110"/>
                  </a:moveTo>
                  <a:lnTo>
                    <a:pt x="7000" y="7638"/>
                  </a:lnTo>
                  <a:cubicBezTo>
                    <a:pt x="7083" y="7334"/>
                    <a:pt x="7165" y="7030"/>
                    <a:pt x="7248" y="6726"/>
                  </a:cubicBezTo>
                  <a:lnTo>
                    <a:pt x="8000" y="5748"/>
                  </a:lnTo>
                  <a:lnTo>
                    <a:pt x="8000" y="5276"/>
                  </a:lnTo>
                  <a:cubicBezTo>
                    <a:pt x="8101" y="4899"/>
                    <a:pt x="8203" y="4522"/>
                    <a:pt x="8304" y="4145"/>
                  </a:cubicBezTo>
                  <a:lnTo>
                    <a:pt x="9000" y="3386"/>
                  </a:lnTo>
                  <a:cubicBezTo>
                    <a:pt x="9050" y="3079"/>
                    <a:pt x="9101" y="2772"/>
                    <a:pt x="9151" y="2465"/>
                  </a:cubicBezTo>
                  <a:lnTo>
                    <a:pt x="10000" y="1496"/>
                  </a:lnTo>
                  <a:lnTo>
                    <a:pt x="9000" y="1024"/>
                  </a:lnTo>
                  <a:lnTo>
                    <a:pt x="8000" y="472"/>
                  </a:lnTo>
                  <a:lnTo>
                    <a:pt x="5000" y="0"/>
                  </a:lnTo>
                  <a:lnTo>
                    <a:pt x="3000" y="472"/>
                  </a:lnTo>
                  <a:lnTo>
                    <a:pt x="2000" y="1024"/>
                  </a:lnTo>
                  <a:lnTo>
                    <a:pt x="1235" y="1429"/>
                  </a:lnTo>
                  <a:lnTo>
                    <a:pt x="2000" y="2913"/>
                  </a:lnTo>
                  <a:lnTo>
                    <a:pt x="2000" y="4803"/>
                  </a:lnTo>
                  <a:lnTo>
                    <a:pt x="229" y="6206"/>
                  </a:lnTo>
                  <a:cubicBezTo>
                    <a:pt x="153" y="6526"/>
                    <a:pt x="76" y="6845"/>
                    <a:pt x="0" y="7165"/>
                  </a:cubicBezTo>
                  <a:lnTo>
                    <a:pt x="650" y="7719"/>
                  </a:lnTo>
                  <a:lnTo>
                    <a:pt x="2000" y="7638"/>
                  </a:lnTo>
                  <a:lnTo>
                    <a:pt x="1133" y="10397"/>
                  </a:lnTo>
                  <a:lnTo>
                    <a:pt x="6483" y="10437"/>
                  </a:lnTo>
                  <a:cubicBezTo>
                    <a:pt x="6656" y="10000"/>
                    <a:pt x="7005" y="9867"/>
                    <a:pt x="7178" y="9430"/>
                  </a:cubicBezTo>
                  <a:cubicBezTo>
                    <a:pt x="7119" y="9305"/>
                    <a:pt x="7059" y="9180"/>
                    <a:pt x="7000" y="9055"/>
                  </a:cubicBezTo>
                  <a:lnTo>
                    <a:pt x="7000" y="811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400" b="1" dirty="0">
                <a:solidFill>
                  <a:schemeClr val="bg1"/>
                </a:solidFill>
                <a:latin typeface="HelveticaNeue-UltraLight" panose="02000206000000020004" pitchFamily="50"/>
                <a:ea typeface="MS PGothic" panose="020B0600070205080204" pitchFamily="34" charset="-128"/>
              </a:endParaRPr>
            </a:p>
          </p:txBody>
        </p:sp>
        <p:sp>
          <p:nvSpPr>
            <p:cNvPr id="12" name="Freeform 36">
              <a:extLst>
                <a:ext uri="{FF2B5EF4-FFF2-40B4-BE49-F238E27FC236}">
                  <a16:creationId xmlns:a16="http://schemas.microsoft.com/office/drawing/2014/main" id="{6FB93024-7299-F44E-9BC5-B5E5E2D3797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7263" y="3276600"/>
              <a:ext cx="190500" cy="84138"/>
            </a:xfrm>
            <a:custGeom>
              <a:avLst/>
              <a:gdLst>
                <a:gd name="T0" fmla="*/ 2147483646 w 10000"/>
                <a:gd name="T1" fmla="*/ 1938151997 h 10000"/>
                <a:gd name="T2" fmla="*/ 2147483646 w 10000"/>
                <a:gd name="T3" fmla="*/ 1291877393 h 10000"/>
                <a:gd name="T4" fmla="*/ 2147483646 w 10000"/>
                <a:gd name="T5" fmla="*/ 1291877393 h 10000"/>
                <a:gd name="T6" fmla="*/ 2147483646 w 10000"/>
                <a:gd name="T7" fmla="*/ 645938692 h 10000"/>
                <a:gd name="T8" fmla="*/ 2147483646 w 10000"/>
                <a:gd name="T9" fmla="*/ 322947012 h 10000"/>
                <a:gd name="T10" fmla="*/ 2147483646 w 10000"/>
                <a:gd name="T11" fmla="*/ 322947012 h 10000"/>
                <a:gd name="T12" fmla="*/ 2147483646 w 10000"/>
                <a:gd name="T13" fmla="*/ 0 h 10000"/>
                <a:gd name="T14" fmla="*/ 2147483646 w 10000"/>
                <a:gd name="T15" fmla="*/ 322947012 h 10000"/>
                <a:gd name="T16" fmla="*/ 2147483646 w 10000"/>
                <a:gd name="T17" fmla="*/ 322947012 h 10000"/>
                <a:gd name="T18" fmla="*/ 2147483646 w 10000"/>
                <a:gd name="T19" fmla="*/ 645938692 h 10000"/>
                <a:gd name="T20" fmla="*/ 2147483646 w 10000"/>
                <a:gd name="T21" fmla="*/ 968885712 h 10000"/>
                <a:gd name="T22" fmla="*/ 2147483646 w 10000"/>
                <a:gd name="T23" fmla="*/ 1614824337 h 10000"/>
                <a:gd name="T24" fmla="*/ 2147483646 w 10000"/>
                <a:gd name="T25" fmla="*/ 1938151997 h 10000"/>
                <a:gd name="T26" fmla="*/ 2147483646 w 10000"/>
                <a:gd name="T27" fmla="*/ 1938151997 h 10000"/>
                <a:gd name="T28" fmla="*/ 2147483646 w 10000"/>
                <a:gd name="T29" fmla="*/ 2147483646 h 10000"/>
                <a:gd name="T30" fmla="*/ 2147483646 w 10000"/>
                <a:gd name="T31" fmla="*/ 2147483646 h 10000"/>
                <a:gd name="T32" fmla="*/ 2147483646 w 10000"/>
                <a:gd name="T33" fmla="*/ 2147483646 h 10000"/>
                <a:gd name="T34" fmla="*/ 0 w 10000"/>
                <a:gd name="T35" fmla="*/ 2147483646 h 10000"/>
                <a:gd name="T36" fmla="*/ 2147483646 w 10000"/>
                <a:gd name="T37" fmla="*/ 2147483646 h 10000"/>
                <a:gd name="T38" fmla="*/ 2147483646 w 10000"/>
                <a:gd name="T39" fmla="*/ 2147483646 h 10000"/>
                <a:gd name="T40" fmla="*/ 2147483646 w 10000"/>
                <a:gd name="T41" fmla="*/ 2147483646 h 10000"/>
                <a:gd name="T42" fmla="*/ 2147483646 w 10000"/>
                <a:gd name="T43" fmla="*/ 2147483646 h 10000"/>
                <a:gd name="T44" fmla="*/ 2147483646 w 10000"/>
                <a:gd name="T45" fmla="*/ 2147483646 h 10000"/>
                <a:gd name="T46" fmla="*/ 2147483646 w 10000"/>
                <a:gd name="T47" fmla="*/ 2147483646 h 10000"/>
                <a:gd name="T48" fmla="*/ 2147483646 w 10000"/>
                <a:gd name="T49" fmla="*/ 2147483646 h 10000"/>
                <a:gd name="T50" fmla="*/ 2147483646 w 10000"/>
                <a:gd name="T51" fmla="*/ 2147483646 h 10000"/>
                <a:gd name="T52" fmla="*/ 2147483646 w 10000"/>
                <a:gd name="T53" fmla="*/ 2147483646 h 10000"/>
                <a:gd name="T54" fmla="*/ 2147483646 w 10000"/>
                <a:gd name="T55" fmla="*/ 2147483646 h 10000"/>
                <a:gd name="T56" fmla="*/ 2147483646 w 10000"/>
                <a:gd name="T57" fmla="*/ 1938151997 h 1000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0000" h="10000">
                  <a:moveTo>
                    <a:pt x="9583" y="5455"/>
                  </a:moveTo>
                  <a:lnTo>
                    <a:pt x="10000" y="3636"/>
                  </a:lnTo>
                  <a:lnTo>
                    <a:pt x="9583" y="1818"/>
                  </a:lnTo>
                  <a:lnTo>
                    <a:pt x="9583" y="909"/>
                  </a:lnTo>
                  <a:lnTo>
                    <a:pt x="9167" y="909"/>
                  </a:lnTo>
                  <a:lnTo>
                    <a:pt x="7500" y="0"/>
                  </a:lnTo>
                  <a:lnTo>
                    <a:pt x="7083" y="909"/>
                  </a:lnTo>
                  <a:lnTo>
                    <a:pt x="5833" y="909"/>
                  </a:lnTo>
                  <a:lnTo>
                    <a:pt x="5417" y="1818"/>
                  </a:lnTo>
                  <a:lnTo>
                    <a:pt x="4583" y="2727"/>
                  </a:lnTo>
                  <a:lnTo>
                    <a:pt x="5000" y="4545"/>
                  </a:lnTo>
                  <a:cubicBezTo>
                    <a:pt x="5000" y="4545"/>
                    <a:pt x="5000" y="5455"/>
                    <a:pt x="4583" y="5455"/>
                  </a:cubicBezTo>
                  <a:lnTo>
                    <a:pt x="4167" y="5455"/>
                  </a:lnTo>
                  <a:lnTo>
                    <a:pt x="2500" y="6364"/>
                  </a:lnTo>
                  <a:lnTo>
                    <a:pt x="1667" y="6364"/>
                  </a:lnTo>
                  <a:lnTo>
                    <a:pt x="417" y="6364"/>
                  </a:lnTo>
                  <a:lnTo>
                    <a:pt x="0" y="6364"/>
                  </a:lnTo>
                  <a:lnTo>
                    <a:pt x="417" y="7273"/>
                  </a:lnTo>
                  <a:lnTo>
                    <a:pt x="1250" y="9091"/>
                  </a:lnTo>
                  <a:lnTo>
                    <a:pt x="1667" y="10000"/>
                  </a:lnTo>
                  <a:lnTo>
                    <a:pt x="2083" y="9091"/>
                  </a:lnTo>
                  <a:lnTo>
                    <a:pt x="3750" y="9091"/>
                  </a:lnTo>
                  <a:lnTo>
                    <a:pt x="5417" y="10000"/>
                  </a:lnTo>
                  <a:lnTo>
                    <a:pt x="5833" y="10000"/>
                  </a:lnTo>
                  <a:lnTo>
                    <a:pt x="7500" y="10000"/>
                  </a:lnTo>
                  <a:lnTo>
                    <a:pt x="8750" y="8182"/>
                  </a:lnTo>
                  <a:lnTo>
                    <a:pt x="9167" y="8182"/>
                  </a:lnTo>
                  <a:cubicBezTo>
                    <a:pt x="9306" y="7273"/>
                    <a:pt x="9444" y="6364"/>
                    <a:pt x="9583" y="5455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3" name="Freeform 37">
              <a:extLst>
                <a:ext uri="{FF2B5EF4-FFF2-40B4-BE49-F238E27FC236}">
                  <a16:creationId xmlns:a16="http://schemas.microsoft.com/office/drawing/2014/main" id="{1AFC6727-6CF5-7A40-98A4-811F1C93DF8C}"/>
                </a:ext>
              </a:extLst>
            </p:cNvPr>
            <p:cNvSpPr>
              <a:spLocks/>
            </p:cNvSpPr>
            <p:nvPr/>
          </p:nvSpPr>
          <p:spPr bwMode="auto">
            <a:xfrm rot="471028">
              <a:off x="4440238" y="3171825"/>
              <a:ext cx="304800" cy="293688"/>
            </a:xfrm>
            <a:custGeom>
              <a:avLst/>
              <a:gdLst>
                <a:gd name="T0" fmla="*/ 2147483646 w 10043"/>
                <a:gd name="T1" fmla="*/ 2147483646 h 10000"/>
                <a:gd name="T2" fmla="*/ 2147483646 w 10043"/>
                <a:gd name="T3" fmla="*/ 2147483646 h 10000"/>
                <a:gd name="T4" fmla="*/ 2147483646 w 10043"/>
                <a:gd name="T5" fmla="*/ 2147483646 h 10000"/>
                <a:gd name="T6" fmla="*/ 2147483646 w 10043"/>
                <a:gd name="T7" fmla="*/ 2147483646 h 10000"/>
                <a:gd name="T8" fmla="*/ 2147483646 w 10043"/>
                <a:gd name="T9" fmla="*/ 2147483646 h 10000"/>
                <a:gd name="T10" fmla="*/ 2147483646 w 10043"/>
                <a:gd name="T11" fmla="*/ 2147483646 h 10000"/>
                <a:gd name="T12" fmla="*/ 2147483646 w 10043"/>
                <a:gd name="T13" fmla="*/ 2147483646 h 10000"/>
                <a:gd name="T14" fmla="*/ 2147483646 w 10043"/>
                <a:gd name="T15" fmla="*/ 2147483646 h 10000"/>
                <a:gd name="T16" fmla="*/ 2147483646 w 10043"/>
                <a:gd name="T17" fmla="*/ 2147483646 h 10000"/>
                <a:gd name="T18" fmla="*/ 2147483646 w 10043"/>
                <a:gd name="T19" fmla="*/ 2147483646 h 10000"/>
                <a:gd name="T20" fmla="*/ 2147483646 w 10043"/>
                <a:gd name="T21" fmla="*/ 2147483646 h 10000"/>
                <a:gd name="T22" fmla="*/ 2147483646 w 10043"/>
                <a:gd name="T23" fmla="*/ 2147483646 h 10000"/>
                <a:gd name="T24" fmla="*/ 2147483646 w 10043"/>
                <a:gd name="T25" fmla="*/ 2147483646 h 10000"/>
                <a:gd name="T26" fmla="*/ 2147483646 w 10043"/>
                <a:gd name="T27" fmla="*/ 2147483646 h 10000"/>
                <a:gd name="T28" fmla="*/ 2147483646 w 10043"/>
                <a:gd name="T29" fmla="*/ 2147483646 h 10000"/>
                <a:gd name="T30" fmla="*/ 2147483646 w 10043"/>
                <a:gd name="T31" fmla="*/ 2147483646 h 10000"/>
                <a:gd name="T32" fmla="*/ 2147483646 w 10043"/>
                <a:gd name="T33" fmla="*/ 2147483646 h 10000"/>
                <a:gd name="T34" fmla="*/ 2147483646 w 10043"/>
                <a:gd name="T35" fmla="*/ 2147483646 h 10000"/>
                <a:gd name="T36" fmla="*/ 2147483646 w 10043"/>
                <a:gd name="T37" fmla="*/ 2147483646 h 10000"/>
                <a:gd name="T38" fmla="*/ 2147483646 w 10043"/>
                <a:gd name="T39" fmla="*/ 2147483646 h 10000"/>
                <a:gd name="T40" fmla="*/ 2147483646 w 10043"/>
                <a:gd name="T41" fmla="*/ 0 h 10000"/>
                <a:gd name="T42" fmla="*/ 2147483646 w 10043"/>
                <a:gd name="T43" fmla="*/ 2147483646 h 10000"/>
                <a:gd name="T44" fmla="*/ 2147483646 w 10043"/>
                <a:gd name="T45" fmla="*/ 2147483646 h 10000"/>
                <a:gd name="T46" fmla="*/ 2147483646 w 10043"/>
                <a:gd name="T47" fmla="*/ 2147483646 h 10000"/>
                <a:gd name="T48" fmla="*/ 2147483646 w 10043"/>
                <a:gd name="T49" fmla="*/ 2147483646 h 10000"/>
                <a:gd name="T50" fmla="*/ 2147483646 w 10043"/>
                <a:gd name="T51" fmla="*/ 2147483646 h 10000"/>
                <a:gd name="T52" fmla="*/ 2147483646 w 10043"/>
                <a:gd name="T53" fmla="*/ 2147483646 h 10000"/>
                <a:gd name="T54" fmla="*/ 2147483646 w 10043"/>
                <a:gd name="T55" fmla="*/ 2147483646 h 10000"/>
                <a:gd name="T56" fmla="*/ 2147483646 w 10043"/>
                <a:gd name="T57" fmla="*/ 2147483646 h 10000"/>
                <a:gd name="T58" fmla="*/ 2147483646 w 10043"/>
                <a:gd name="T59" fmla="*/ 2147483646 h 10000"/>
                <a:gd name="T60" fmla="*/ 2147483646 w 10043"/>
                <a:gd name="T61" fmla="*/ 2147483646 h 10000"/>
                <a:gd name="T62" fmla="*/ 2147483646 w 10043"/>
                <a:gd name="T63" fmla="*/ 2147483646 h 10000"/>
                <a:gd name="T64" fmla="*/ 2147483646 w 10043"/>
                <a:gd name="T65" fmla="*/ 2147483646 h 10000"/>
                <a:gd name="T66" fmla="*/ 2147483646 w 10043"/>
                <a:gd name="T67" fmla="*/ 2147483646 h 10000"/>
                <a:gd name="T68" fmla="*/ 2147483646 w 10043"/>
                <a:gd name="T69" fmla="*/ 2147483646 h 10000"/>
                <a:gd name="T70" fmla="*/ 2147483646 w 10043"/>
                <a:gd name="T71" fmla="*/ 2147483646 h 10000"/>
                <a:gd name="T72" fmla="*/ 2147483646 w 10043"/>
                <a:gd name="T73" fmla="*/ 2147483646 h 10000"/>
                <a:gd name="T74" fmla="*/ 2147483646 w 10043"/>
                <a:gd name="T75" fmla="*/ 2147483646 h 10000"/>
                <a:gd name="T76" fmla="*/ 2147483646 w 10043"/>
                <a:gd name="T77" fmla="*/ 2147483646 h 10000"/>
                <a:gd name="T78" fmla="*/ 2147483646 w 10043"/>
                <a:gd name="T79" fmla="*/ 2147483646 h 10000"/>
                <a:gd name="T80" fmla="*/ 2147483646 w 10043"/>
                <a:gd name="T81" fmla="*/ 2147483646 h 10000"/>
                <a:gd name="T82" fmla="*/ 2147483646 w 10043"/>
                <a:gd name="T83" fmla="*/ 2147483646 h 10000"/>
                <a:gd name="T84" fmla="*/ 2147483646 w 10043"/>
                <a:gd name="T85" fmla="*/ 2147483646 h 10000"/>
                <a:gd name="T86" fmla="*/ 2147483646 w 10043"/>
                <a:gd name="T87" fmla="*/ 2147483646 h 10000"/>
                <a:gd name="T88" fmla="*/ 2147483646 w 10043"/>
                <a:gd name="T89" fmla="*/ 2147483646 h 10000"/>
                <a:gd name="T90" fmla="*/ 2147483646 w 10043"/>
                <a:gd name="T91" fmla="*/ 2147483646 h 10000"/>
                <a:gd name="T92" fmla="*/ 2147483646 w 10043"/>
                <a:gd name="T93" fmla="*/ 2147483646 h 10000"/>
                <a:gd name="T94" fmla="*/ 2147483646 w 10043"/>
                <a:gd name="T95" fmla="*/ 2147483646 h 10000"/>
                <a:gd name="T96" fmla="*/ 2147483646 w 10043"/>
                <a:gd name="T97" fmla="*/ 2147483646 h 10000"/>
                <a:gd name="T98" fmla="*/ 2147483646 w 10043"/>
                <a:gd name="T99" fmla="*/ 2147483646 h 10000"/>
                <a:gd name="T100" fmla="*/ 2147483646 w 10043"/>
                <a:gd name="T101" fmla="*/ 2147483646 h 10000"/>
                <a:gd name="T102" fmla="*/ 2147483646 w 10043"/>
                <a:gd name="T103" fmla="*/ 2147483646 h 10000"/>
                <a:gd name="T104" fmla="*/ 2147483646 w 10043"/>
                <a:gd name="T105" fmla="*/ 2147483646 h 10000"/>
                <a:gd name="T106" fmla="*/ 2147483646 w 10043"/>
                <a:gd name="T107" fmla="*/ 2147483646 h 10000"/>
                <a:gd name="T108" fmla="*/ 2147483646 w 10043"/>
                <a:gd name="T109" fmla="*/ 2147483646 h 10000"/>
                <a:gd name="T110" fmla="*/ 2147483646 w 10043"/>
                <a:gd name="T111" fmla="*/ 2147483646 h 10000"/>
                <a:gd name="T112" fmla="*/ 2147483646 w 10043"/>
                <a:gd name="T113" fmla="*/ 2147483646 h 10000"/>
                <a:gd name="T114" fmla="*/ 2147483646 w 10043"/>
                <a:gd name="T115" fmla="*/ 2147483646 h 10000"/>
                <a:gd name="T116" fmla="*/ 2147483646 w 10043"/>
                <a:gd name="T117" fmla="*/ 2147483646 h 10000"/>
                <a:gd name="T118" fmla="*/ 2147483646 w 10043"/>
                <a:gd name="T119" fmla="*/ 2147483646 h 10000"/>
                <a:gd name="T120" fmla="*/ 2147483646 w 10043"/>
                <a:gd name="T121" fmla="*/ 2147483646 h 1000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0043" h="10000">
                  <a:moveTo>
                    <a:pt x="9119" y="7195"/>
                  </a:moveTo>
                  <a:cubicBezTo>
                    <a:pt x="9204" y="7033"/>
                    <a:pt x="9249" y="6746"/>
                    <a:pt x="9276" y="6559"/>
                  </a:cubicBezTo>
                  <a:cubicBezTo>
                    <a:pt x="9302" y="6372"/>
                    <a:pt x="9276" y="6235"/>
                    <a:pt x="9276" y="6074"/>
                  </a:cubicBezTo>
                  <a:cubicBezTo>
                    <a:pt x="9191" y="5911"/>
                    <a:pt x="9105" y="5750"/>
                    <a:pt x="9020" y="5588"/>
                  </a:cubicBezTo>
                  <a:cubicBezTo>
                    <a:pt x="8849" y="5588"/>
                    <a:pt x="8579" y="5641"/>
                    <a:pt x="8508" y="5588"/>
                  </a:cubicBezTo>
                  <a:cubicBezTo>
                    <a:pt x="8437" y="5534"/>
                    <a:pt x="8566" y="5375"/>
                    <a:pt x="8596" y="5268"/>
                  </a:cubicBezTo>
                  <a:cubicBezTo>
                    <a:pt x="8822" y="4969"/>
                    <a:pt x="9120" y="4562"/>
                    <a:pt x="9276" y="4373"/>
                  </a:cubicBezTo>
                  <a:cubicBezTo>
                    <a:pt x="9431" y="4183"/>
                    <a:pt x="9446" y="4210"/>
                    <a:pt x="9531" y="4129"/>
                  </a:cubicBezTo>
                  <a:lnTo>
                    <a:pt x="9531" y="3158"/>
                  </a:lnTo>
                  <a:lnTo>
                    <a:pt x="10043" y="2672"/>
                  </a:lnTo>
                  <a:lnTo>
                    <a:pt x="9276" y="2429"/>
                  </a:lnTo>
                  <a:lnTo>
                    <a:pt x="8764" y="2186"/>
                  </a:lnTo>
                  <a:lnTo>
                    <a:pt x="7996" y="1943"/>
                  </a:lnTo>
                  <a:lnTo>
                    <a:pt x="7741" y="1700"/>
                  </a:lnTo>
                  <a:lnTo>
                    <a:pt x="7229" y="1457"/>
                  </a:lnTo>
                  <a:lnTo>
                    <a:pt x="6717" y="1215"/>
                  </a:lnTo>
                  <a:lnTo>
                    <a:pt x="6461" y="729"/>
                  </a:lnTo>
                  <a:lnTo>
                    <a:pt x="5950" y="486"/>
                  </a:lnTo>
                  <a:lnTo>
                    <a:pt x="5694" y="0"/>
                  </a:lnTo>
                  <a:lnTo>
                    <a:pt x="5182" y="243"/>
                  </a:lnTo>
                  <a:lnTo>
                    <a:pt x="4671" y="1215"/>
                  </a:lnTo>
                  <a:cubicBezTo>
                    <a:pt x="4586" y="1296"/>
                    <a:pt x="4545" y="1311"/>
                    <a:pt x="4415" y="1457"/>
                  </a:cubicBezTo>
                  <a:cubicBezTo>
                    <a:pt x="4285" y="1603"/>
                    <a:pt x="4129" y="1996"/>
                    <a:pt x="3890" y="2092"/>
                  </a:cubicBezTo>
                  <a:cubicBezTo>
                    <a:pt x="3651" y="2188"/>
                    <a:pt x="3168" y="2108"/>
                    <a:pt x="2979" y="2034"/>
                  </a:cubicBezTo>
                  <a:cubicBezTo>
                    <a:pt x="2790" y="1960"/>
                    <a:pt x="2862" y="1718"/>
                    <a:pt x="2757" y="1649"/>
                  </a:cubicBezTo>
                  <a:cubicBezTo>
                    <a:pt x="2652" y="1580"/>
                    <a:pt x="2418" y="1522"/>
                    <a:pt x="2348" y="1621"/>
                  </a:cubicBezTo>
                  <a:cubicBezTo>
                    <a:pt x="2279" y="1720"/>
                    <a:pt x="2337" y="2029"/>
                    <a:pt x="2340" y="2245"/>
                  </a:cubicBezTo>
                  <a:cubicBezTo>
                    <a:pt x="2343" y="2461"/>
                    <a:pt x="2491" y="2803"/>
                    <a:pt x="2368" y="2915"/>
                  </a:cubicBezTo>
                  <a:cubicBezTo>
                    <a:pt x="2245" y="3027"/>
                    <a:pt x="1781" y="2985"/>
                    <a:pt x="1601" y="2915"/>
                  </a:cubicBezTo>
                  <a:cubicBezTo>
                    <a:pt x="1421" y="2845"/>
                    <a:pt x="1442" y="2545"/>
                    <a:pt x="1289" y="2497"/>
                  </a:cubicBezTo>
                  <a:cubicBezTo>
                    <a:pt x="1136" y="2449"/>
                    <a:pt x="893" y="2584"/>
                    <a:pt x="684" y="2625"/>
                  </a:cubicBezTo>
                  <a:cubicBezTo>
                    <a:pt x="475" y="2666"/>
                    <a:pt x="131" y="2638"/>
                    <a:pt x="33" y="2742"/>
                  </a:cubicBezTo>
                  <a:cubicBezTo>
                    <a:pt x="-65" y="2846"/>
                    <a:pt x="82" y="3088"/>
                    <a:pt x="94" y="3251"/>
                  </a:cubicBezTo>
                  <a:cubicBezTo>
                    <a:pt x="106" y="3414"/>
                    <a:pt x="-17" y="3533"/>
                    <a:pt x="105" y="3720"/>
                  </a:cubicBezTo>
                  <a:cubicBezTo>
                    <a:pt x="228" y="3907"/>
                    <a:pt x="584" y="4264"/>
                    <a:pt x="833" y="4373"/>
                  </a:cubicBezTo>
                  <a:cubicBezTo>
                    <a:pt x="1082" y="4481"/>
                    <a:pt x="1345" y="4373"/>
                    <a:pt x="1601" y="4373"/>
                  </a:cubicBezTo>
                  <a:lnTo>
                    <a:pt x="1856" y="4616"/>
                  </a:lnTo>
                  <a:lnTo>
                    <a:pt x="1856" y="4859"/>
                  </a:lnTo>
                  <a:lnTo>
                    <a:pt x="2112" y="5345"/>
                  </a:lnTo>
                  <a:cubicBezTo>
                    <a:pt x="2197" y="5588"/>
                    <a:pt x="2283" y="5831"/>
                    <a:pt x="2368" y="6074"/>
                  </a:cubicBezTo>
                  <a:lnTo>
                    <a:pt x="2624" y="6316"/>
                  </a:lnTo>
                  <a:cubicBezTo>
                    <a:pt x="2624" y="6559"/>
                    <a:pt x="2696" y="6675"/>
                    <a:pt x="2624" y="7045"/>
                  </a:cubicBezTo>
                  <a:cubicBezTo>
                    <a:pt x="2551" y="7414"/>
                    <a:pt x="2272" y="8240"/>
                    <a:pt x="2188" y="8533"/>
                  </a:cubicBezTo>
                  <a:cubicBezTo>
                    <a:pt x="2104" y="8826"/>
                    <a:pt x="2064" y="8649"/>
                    <a:pt x="2118" y="8804"/>
                  </a:cubicBezTo>
                  <a:cubicBezTo>
                    <a:pt x="2173" y="8958"/>
                    <a:pt x="2390" y="9351"/>
                    <a:pt x="2516" y="9462"/>
                  </a:cubicBezTo>
                  <a:cubicBezTo>
                    <a:pt x="2643" y="9574"/>
                    <a:pt x="2734" y="9472"/>
                    <a:pt x="2880" y="9474"/>
                  </a:cubicBezTo>
                  <a:cubicBezTo>
                    <a:pt x="3025" y="9476"/>
                    <a:pt x="3220" y="9474"/>
                    <a:pt x="3391" y="9474"/>
                  </a:cubicBezTo>
                  <a:lnTo>
                    <a:pt x="4159" y="9717"/>
                  </a:lnTo>
                  <a:lnTo>
                    <a:pt x="4671" y="9717"/>
                  </a:lnTo>
                  <a:lnTo>
                    <a:pt x="5438" y="9960"/>
                  </a:lnTo>
                  <a:cubicBezTo>
                    <a:pt x="5609" y="9960"/>
                    <a:pt x="5793" y="10051"/>
                    <a:pt x="5950" y="9960"/>
                  </a:cubicBezTo>
                  <a:cubicBezTo>
                    <a:pt x="6106" y="9870"/>
                    <a:pt x="6222" y="9506"/>
                    <a:pt x="6375" y="9413"/>
                  </a:cubicBezTo>
                  <a:cubicBezTo>
                    <a:pt x="6529" y="9321"/>
                    <a:pt x="6594" y="9367"/>
                    <a:pt x="6869" y="9401"/>
                  </a:cubicBezTo>
                  <a:cubicBezTo>
                    <a:pt x="7143" y="9436"/>
                    <a:pt x="7722" y="9569"/>
                    <a:pt x="8022" y="9625"/>
                  </a:cubicBezTo>
                  <a:cubicBezTo>
                    <a:pt x="8322" y="9682"/>
                    <a:pt x="8393" y="9858"/>
                    <a:pt x="8668" y="9743"/>
                  </a:cubicBezTo>
                  <a:cubicBezTo>
                    <a:pt x="8942" y="9628"/>
                    <a:pt x="9580" y="8937"/>
                    <a:pt x="9665" y="8937"/>
                  </a:cubicBezTo>
                  <a:lnTo>
                    <a:pt x="9079" y="8091"/>
                  </a:lnTo>
                  <a:cubicBezTo>
                    <a:pt x="9008" y="7886"/>
                    <a:pt x="8985" y="7957"/>
                    <a:pt x="8942" y="7836"/>
                  </a:cubicBezTo>
                  <a:cubicBezTo>
                    <a:pt x="8899" y="7714"/>
                    <a:pt x="9114" y="7387"/>
                    <a:pt x="9119" y="7195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5" name="Freeform 38">
              <a:extLst>
                <a:ext uri="{FF2B5EF4-FFF2-40B4-BE49-F238E27FC236}">
                  <a16:creationId xmlns:a16="http://schemas.microsoft.com/office/drawing/2014/main" id="{846B3AE1-69F2-FF43-B533-C5E6ECAA355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9000" y="3348038"/>
              <a:ext cx="311150" cy="315912"/>
            </a:xfrm>
            <a:custGeom>
              <a:avLst/>
              <a:gdLst>
                <a:gd name="T0" fmla="*/ 2147483646 w 154"/>
                <a:gd name="T1" fmla="*/ 2147483646 h 154"/>
                <a:gd name="T2" fmla="*/ 2147483646 w 154"/>
                <a:gd name="T3" fmla="*/ 0 h 154"/>
                <a:gd name="T4" fmla="*/ 2147483646 w 154"/>
                <a:gd name="T5" fmla="*/ 0 h 154"/>
                <a:gd name="T6" fmla="*/ 2147483646 w 154"/>
                <a:gd name="T7" fmla="*/ 2147483646 h 154"/>
                <a:gd name="T8" fmla="*/ 2147483646 w 154"/>
                <a:gd name="T9" fmla="*/ 2147483646 h 154"/>
                <a:gd name="T10" fmla="*/ 2147483646 w 154"/>
                <a:gd name="T11" fmla="*/ 2147483646 h 154"/>
                <a:gd name="T12" fmla="*/ 2147483646 w 154"/>
                <a:gd name="T13" fmla="*/ 2147483646 h 154"/>
                <a:gd name="T14" fmla="*/ 2147483646 w 154"/>
                <a:gd name="T15" fmla="*/ 2147483646 h 154"/>
                <a:gd name="T16" fmla="*/ 2147483646 w 154"/>
                <a:gd name="T17" fmla="*/ 2147483646 h 154"/>
                <a:gd name="T18" fmla="*/ 2147483646 w 154"/>
                <a:gd name="T19" fmla="*/ 2147483646 h 154"/>
                <a:gd name="T20" fmla="*/ 2147483646 w 154"/>
                <a:gd name="T21" fmla="*/ 2147483646 h 154"/>
                <a:gd name="T22" fmla="*/ 0 w 154"/>
                <a:gd name="T23" fmla="*/ 2147483646 h 154"/>
                <a:gd name="T24" fmla="*/ 2147483646 w 154"/>
                <a:gd name="T25" fmla="*/ 2147483646 h 154"/>
                <a:gd name="T26" fmla="*/ 2147483646 w 154"/>
                <a:gd name="T27" fmla="*/ 2147483646 h 154"/>
                <a:gd name="T28" fmla="*/ 2147483646 w 154"/>
                <a:gd name="T29" fmla="*/ 2147483646 h 154"/>
                <a:gd name="T30" fmla="*/ 2147483646 w 154"/>
                <a:gd name="T31" fmla="*/ 2147483646 h 154"/>
                <a:gd name="T32" fmla="*/ 2147483646 w 154"/>
                <a:gd name="T33" fmla="*/ 2147483646 h 154"/>
                <a:gd name="T34" fmla="*/ 2147483646 w 154"/>
                <a:gd name="T35" fmla="*/ 2147483646 h 154"/>
                <a:gd name="T36" fmla="*/ 2147483646 w 154"/>
                <a:gd name="T37" fmla="*/ 2147483646 h 154"/>
                <a:gd name="T38" fmla="*/ 2147483646 w 154"/>
                <a:gd name="T39" fmla="*/ 2147483646 h 154"/>
                <a:gd name="T40" fmla="*/ 2147483646 w 154"/>
                <a:gd name="T41" fmla="*/ 2147483646 h 154"/>
                <a:gd name="T42" fmla="*/ 2147483646 w 154"/>
                <a:gd name="T43" fmla="*/ 2147483646 h 154"/>
                <a:gd name="T44" fmla="*/ 2147483646 w 154"/>
                <a:gd name="T45" fmla="*/ 2147483646 h 154"/>
                <a:gd name="T46" fmla="*/ 2147483646 w 154"/>
                <a:gd name="T47" fmla="*/ 2147483646 h 154"/>
                <a:gd name="T48" fmla="*/ 2147483646 w 154"/>
                <a:gd name="T49" fmla="*/ 2147483646 h 154"/>
                <a:gd name="T50" fmla="*/ 2147483646 w 154"/>
                <a:gd name="T51" fmla="*/ 2147483646 h 154"/>
                <a:gd name="T52" fmla="*/ 2147483646 w 154"/>
                <a:gd name="T53" fmla="*/ 2147483646 h 154"/>
                <a:gd name="T54" fmla="*/ 2147483646 w 154"/>
                <a:gd name="T55" fmla="*/ 2147483646 h 154"/>
                <a:gd name="T56" fmla="*/ 2147483646 w 154"/>
                <a:gd name="T57" fmla="*/ 2147483646 h 154"/>
                <a:gd name="T58" fmla="*/ 2147483646 w 154"/>
                <a:gd name="T59" fmla="*/ 2147483646 h 154"/>
                <a:gd name="T60" fmla="*/ 2147483646 w 154"/>
                <a:gd name="T61" fmla="*/ 2147483646 h 154"/>
                <a:gd name="T62" fmla="*/ 2147483646 w 154"/>
                <a:gd name="T63" fmla="*/ 2147483646 h 154"/>
                <a:gd name="T64" fmla="*/ 2147483646 w 154"/>
                <a:gd name="T65" fmla="*/ 2147483646 h 154"/>
                <a:gd name="T66" fmla="*/ 2147483646 w 154"/>
                <a:gd name="T67" fmla="*/ 2147483646 h 15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54" h="154">
                  <a:moveTo>
                    <a:pt x="87" y="4"/>
                  </a:moveTo>
                  <a:lnTo>
                    <a:pt x="71" y="0"/>
                  </a:lnTo>
                  <a:lnTo>
                    <a:pt x="54" y="0"/>
                  </a:lnTo>
                  <a:lnTo>
                    <a:pt x="50" y="4"/>
                  </a:lnTo>
                  <a:lnTo>
                    <a:pt x="46" y="4"/>
                  </a:lnTo>
                  <a:lnTo>
                    <a:pt x="37" y="8"/>
                  </a:lnTo>
                  <a:lnTo>
                    <a:pt x="25" y="12"/>
                  </a:lnTo>
                  <a:lnTo>
                    <a:pt x="21" y="8"/>
                  </a:lnTo>
                  <a:lnTo>
                    <a:pt x="8" y="16"/>
                  </a:lnTo>
                  <a:lnTo>
                    <a:pt x="4" y="16"/>
                  </a:lnTo>
                  <a:lnTo>
                    <a:pt x="4" y="25"/>
                  </a:lnTo>
                  <a:lnTo>
                    <a:pt x="0" y="33"/>
                  </a:lnTo>
                  <a:lnTo>
                    <a:pt x="4" y="45"/>
                  </a:lnTo>
                  <a:lnTo>
                    <a:pt x="12" y="54"/>
                  </a:lnTo>
                  <a:lnTo>
                    <a:pt x="21" y="45"/>
                  </a:lnTo>
                  <a:lnTo>
                    <a:pt x="42" y="54"/>
                  </a:lnTo>
                  <a:lnTo>
                    <a:pt x="54" y="78"/>
                  </a:lnTo>
                  <a:lnTo>
                    <a:pt x="67" y="95"/>
                  </a:lnTo>
                  <a:lnTo>
                    <a:pt x="96" y="112"/>
                  </a:lnTo>
                  <a:lnTo>
                    <a:pt x="114" y="126"/>
                  </a:lnTo>
                  <a:lnTo>
                    <a:pt x="106" y="154"/>
                  </a:lnTo>
                  <a:lnTo>
                    <a:pt x="133" y="133"/>
                  </a:lnTo>
                  <a:lnTo>
                    <a:pt x="133" y="120"/>
                  </a:lnTo>
                  <a:lnTo>
                    <a:pt x="146" y="124"/>
                  </a:lnTo>
                  <a:lnTo>
                    <a:pt x="154" y="124"/>
                  </a:lnTo>
                  <a:lnTo>
                    <a:pt x="133" y="104"/>
                  </a:lnTo>
                  <a:lnTo>
                    <a:pt x="117" y="91"/>
                  </a:lnTo>
                  <a:lnTo>
                    <a:pt x="104" y="87"/>
                  </a:lnTo>
                  <a:lnTo>
                    <a:pt x="87" y="58"/>
                  </a:lnTo>
                  <a:lnTo>
                    <a:pt x="79" y="41"/>
                  </a:lnTo>
                  <a:lnTo>
                    <a:pt x="83" y="25"/>
                  </a:lnTo>
                  <a:lnTo>
                    <a:pt x="87" y="25"/>
                  </a:lnTo>
                  <a:lnTo>
                    <a:pt x="87" y="16"/>
                  </a:lnTo>
                  <a:lnTo>
                    <a:pt x="87" y="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6" name="Freeform 39">
              <a:extLst>
                <a:ext uri="{FF2B5EF4-FFF2-40B4-BE49-F238E27FC236}">
                  <a16:creationId xmlns:a16="http://schemas.microsoft.com/office/drawing/2014/main" id="{7733FB90-D87B-A441-BFCA-2E80A2369D2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1063" y="3040063"/>
              <a:ext cx="200025" cy="292100"/>
            </a:xfrm>
            <a:custGeom>
              <a:avLst/>
              <a:gdLst>
                <a:gd name="T0" fmla="*/ 2147483646 w 10045"/>
                <a:gd name="T1" fmla="*/ 2147483646 h 10019"/>
                <a:gd name="T2" fmla="*/ 2147483646 w 10045"/>
                <a:gd name="T3" fmla="*/ 2147483646 h 10019"/>
                <a:gd name="T4" fmla="*/ 2147483646 w 10045"/>
                <a:gd name="T5" fmla="*/ 2147483646 h 10019"/>
                <a:gd name="T6" fmla="*/ 2147483646 w 10045"/>
                <a:gd name="T7" fmla="*/ 2147483646 h 10019"/>
                <a:gd name="T8" fmla="*/ 2147483646 w 10045"/>
                <a:gd name="T9" fmla="*/ 2147483646 h 10019"/>
                <a:gd name="T10" fmla="*/ 2147483646 w 10045"/>
                <a:gd name="T11" fmla="*/ 2147483646 h 10019"/>
                <a:gd name="T12" fmla="*/ 2147483646 w 10045"/>
                <a:gd name="T13" fmla="*/ 2147483646 h 10019"/>
                <a:gd name="T14" fmla="*/ 2147483646 w 10045"/>
                <a:gd name="T15" fmla="*/ 2147483646 h 10019"/>
                <a:gd name="T16" fmla="*/ 2147483646 w 10045"/>
                <a:gd name="T17" fmla="*/ 2147483646 h 10019"/>
                <a:gd name="T18" fmla="*/ 0 w 10045"/>
                <a:gd name="T19" fmla="*/ 2147483646 h 10019"/>
                <a:gd name="T20" fmla="*/ 2147483646 w 10045"/>
                <a:gd name="T21" fmla="*/ 2147483646 h 10019"/>
                <a:gd name="T22" fmla="*/ 2147483646 w 10045"/>
                <a:gd name="T23" fmla="*/ 2147483646 h 10019"/>
                <a:gd name="T24" fmla="*/ 2147483646 w 10045"/>
                <a:gd name="T25" fmla="*/ 2147483646 h 10019"/>
                <a:gd name="T26" fmla="*/ 2147483646 w 10045"/>
                <a:gd name="T27" fmla="*/ 2147483646 h 10019"/>
                <a:gd name="T28" fmla="*/ 2147483646 w 10045"/>
                <a:gd name="T29" fmla="*/ 2147483646 h 10019"/>
                <a:gd name="T30" fmla="*/ 2147483646 w 10045"/>
                <a:gd name="T31" fmla="*/ 2147483646 h 10019"/>
                <a:gd name="T32" fmla="*/ 2147483646 w 10045"/>
                <a:gd name="T33" fmla="*/ 2147483646 h 10019"/>
                <a:gd name="T34" fmla="*/ 2147483646 w 10045"/>
                <a:gd name="T35" fmla="*/ 2147483646 h 10019"/>
                <a:gd name="T36" fmla="*/ 2147483646 w 10045"/>
                <a:gd name="T37" fmla="*/ 2147483646 h 10019"/>
                <a:gd name="T38" fmla="*/ 2147483646 w 10045"/>
                <a:gd name="T39" fmla="*/ 2147483646 h 10019"/>
                <a:gd name="T40" fmla="*/ 2147483646 w 10045"/>
                <a:gd name="T41" fmla="*/ 2147483646 h 10019"/>
                <a:gd name="T42" fmla="*/ 2147483646 w 10045"/>
                <a:gd name="T43" fmla="*/ 2147483646 h 10019"/>
                <a:gd name="T44" fmla="*/ 2147483646 w 10045"/>
                <a:gd name="T45" fmla="*/ 2147483646 h 10019"/>
                <a:gd name="T46" fmla="*/ 2147483646 w 10045"/>
                <a:gd name="T47" fmla="*/ 2147483646 h 10019"/>
                <a:gd name="T48" fmla="*/ 2147483646 w 10045"/>
                <a:gd name="T49" fmla="*/ 2147483646 h 10019"/>
                <a:gd name="T50" fmla="*/ 2147483646 w 10045"/>
                <a:gd name="T51" fmla="*/ 2147483646 h 10019"/>
                <a:gd name="T52" fmla="*/ 2147483646 w 10045"/>
                <a:gd name="T53" fmla="*/ 2147483646 h 10019"/>
                <a:gd name="T54" fmla="*/ 2147483646 w 10045"/>
                <a:gd name="T55" fmla="*/ 2147483646 h 10019"/>
                <a:gd name="T56" fmla="*/ 2147483646 w 10045"/>
                <a:gd name="T57" fmla="*/ 2147483646 h 10019"/>
                <a:gd name="T58" fmla="*/ 2147483646 w 10045"/>
                <a:gd name="T59" fmla="*/ 2147483646 h 10019"/>
                <a:gd name="T60" fmla="*/ 2147483646 w 10045"/>
                <a:gd name="T61" fmla="*/ 2147483646 h 10019"/>
                <a:gd name="T62" fmla="*/ 2147483646 w 10045"/>
                <a:gd name="T63" fmla="*/ 2147483646 h 10019"/>
                <a:gd name="T64" fmla="*/ 2147483646 w 10045"/>
                <a:gd name="T65" fmla="*/ 2147483646 h 10019"/>
                <a:gd name="T66" fmla="*/ 2147483646 w 10045"/>
                <a:gd name="T67" fmla="*/ 2147483646 h 10019"/>
                <a:gd name="T68" fmla="*/ 2147483646 w 10045"/>
                <a:gd name="T69" fmla="*/ 2147483646 h 10019"/>
                <a:gd name="T70" fmla="*/ 2147483646 w 10045"/>
                <a:gd name="T71" fmla="*/ 2147483646 h 10019"/>
                <a:gd name="T72" fmla="*/ 2147483646 w 10045"/>
                <a:gd name="T73" fmla="*/ 2147483646 h 10019"/>
                <a:gd name="T74" fmla="*/ 2147483646 w 10045"/>
                <a:gd name="T75" fmla="*/ 2147483646 h 10019"/>
                <a:gd name="T76" fmla="*/ 2147483646 w 10045"/>
                <a:gd name="T77" fmla="*/ 2147483646 h 10019"/>
                <a:gd name="T78" fmla="*/ 2147483646 w 10045"/>
                <a:gd name="T79" fmla="*/ 2147483646 h 10019"/>
                <a:gd name="T80" fmla="*/ 2147483646 w 10045"/>
                <a:gd name="T81" fmla="*/ 2147483646 h 10019"/>
                <a:gd name="T82" fmla="*/ 2147483646 w 10045"/>
                <a:gd name="T83" fmla="*/ 2147483646 h 10019"/>
                <a:gd name="T84" fmla="*/ 2147483646 w 10045"/>
                <a:gd name="T85" fmla="*/ 2147483646 h 10019"/>
                <a:gd name="T86" fmla="*/ 2147483646 w 10045"/>
                <a:gd name="T87" fmla="*/ 2147483646 h 10019"/>
                <a:gd name="T88" fmla="*/ 2147483646 w 10045"/>
                <a:gd name="T89" fmla="*/ 2147483646 h 10019"/>
                <a:gd name="T90" fmla="*/ 2147483646 w 10045"/>
                <a:gd name="T91" fmla="*/ 2147483646 h 10019"/>
                <a:gd name="T92" fmla="*/ 2147483646 w 10045"/>
                <a:gd name="T93" fmla="*/ 2147483646 h 10019"/>
                <a:gd name="T94" fmla="*/ 2147483646 w 10045"/>
                <a:gd name="T95" fmla="*/ 2147483646 h 10019"/>
                <a:gd name="T96" fmla="*/ 2147483646 w 10045"/>
                <a:gd name="T97" fmla="*/ 2147483646 h 10019"/>
                <a:gd name="T98" fmla="*/ 2147483646 w 10045"/>
                <a:gd name="T99" fmla="*/ 2147483646 h 10019"/>
                <a:gd name="T100" fmla="*/ 2147483646 w 10045"/>
                <a:gd name="T101" fmla="*/ 2147483646 h 10019"/>
                <a:gd name="T102" fmla="*/ 2147483646 w 10045"/>
                <a:gd name="T103" fmla="*/ 0 h 10019"/>
                <a:gd name="T104" fmla="*/ 2147483646 w 10045"/>
                <a:gd name="T105" fmla="*/ 2147483646 h 10019"/>
                <a:gd name="T106" fmla="*/ 2147483646 w 10045"/>
                <a:gd name="T107" fmla="*/ 2147483646 h 10019"/>
                <a:gd name="T108" fmla="*/ 2147483646 w 10045"/>
                <a:gd name="T109" fmla="*/ 2147483646 h 10019"/>
                <a:gd name="T110" fmla="*/ 2147483646 w 10045"/>
                <a:gd name="T111" fmla="*/ 2147483646 h 10019"/>
                <a:gd name="T112" fmla="*/ 2147483646 w 10045"/>
                <a:gd name="T113" fmla="*/ 2147483646 h 10019"/>
                <a:gd name="T114" fmla="*/ 2147483646 w 10045"/>
                <a:gd name="T115" fmla="*/ 2147483646 h 10019"/>
                <a:gd name="T116" fmla="*/ 2147483646 w 10045"/>
                <a:gd name="T117" fmla="*/ 2147483646 h 10019"/>
                <a:gd name="T118" fmla="*/ 2147483646 w 10045"/>
                <a:gd name="T119" fmla="*/ 2147483646 h 1001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0045" h="10019">
                  <a:moveTo>
                    <a:pt x="1724" y="2609"/>
                  </a:moveTo>
                  <a:lnTo>
                    <a:pt x="1379" y="3132"/>
                  </a:lnTo>
                  <a:lnTo>
                    <a:pt x="1379" y="3915"/>
                  </a:lnTo>
                  <a:lnTo>
                    <a:pt x="690" y="4436"/>
                  </a:lnTo>
                  <a:lnTo>
                    <a:pt x="690" y="5219"/>
                  </a:lnTo>
                  <a:lnTo>
                    <a:pt x="345" y="5741"/>
                  </a:lnTo>
                  <a:lnTo>
                    <a:pt x="690" y="6263"/>
                  </a:lnTo>
                  <a:lnTo>
                    <a:pt x="345" y="6786"/>
                  </a:lnTo>
                  <a:lnTo>
                    <a:pt x="0" y="7306"/>
                  </a:lnTo>
                  <a:lnTo>
                    <a:pt x="1034" y="7568"/>
                  </a:lnTo>
                  <a:lnTo>
                    <a:pt x="1724" y="7829"/>
                  </a:lnTo>
                  <a:cubicBezTo>
                    <a:pt x="2069" y="7916"/>
                    <a:pt x="2675" y="8005"/>
                    <a:pt x="2759" y="8090"/>
                  </a:cubicBezTo>
                  <a:cubicBezTo>
                    <a:pt x="2843" y="8175"/>
                    <a:pt x="2382" y="8117"/>
                    <a:pt x="2230" y="8339"/>
                  </a:cubicBezTo>
                  <a:cubicBezTo>
                    <a:pt x="2078" y="8560"/>
                    <a:pt x="1874" y="9189"/>
                    <a:pt x="1848" y="9422"/>
                  </a:cubicBezTo>
                  <a:cubicBezTo>
                    <a:pt x="1822" y="9656"/>
                    <a:pt x="1806" y="9700"/>
                    <a:pt x="2073" y="9738"/>
                  </a:cubicBezTo>
                  <a:cubicBezTo>
                    <a:pt x="2340" y="9777"/>
                    <a:pt x="3104" y="9626"/>
                    <a:pt x="3448" y="9656"/>
                  </a:cubicBezTo>
                  <a:cubicBezTo>
                    <a:pt x="3792" y="9686"/>
                    <a:pt x="3969" y="9858"/>
                    <a:pt x="4138" y="9917"/>
                  </a:cubicBezTo>
                  <a:cubicBezTo>
                    <a:pt x="4307" y="9976"/>
                    <a:pt x="4368" y="9999"/>
                    <a:pt x="4463" y="10013"/>
                  </a:cubicBezTo>
                  <a:cubicBezTo>
                    <a:pt x="4558" y="10027"/>
                    <a:pt x="4532" y="10015"/>
                    <a:pt x="4708" y="9999"/>
                  </a:cubicBezTo>
                  <a:cubicBezTo>
                    <a:pt x="4884" y="9983"/>
                    <a:pt x="5267" y="9931"/>
                    <a:pt x="5517" y="9917"/>
                  </a:cubicBezTo>
                  <a:cubicBezTo>
                    <a:pt x="5767" y="9903"/>
                    <a:pt x="5977" y="9917"/>
                    <a:pt x="6207" y="9917"/>
                  </a:cubicBezTo>
                  <a:cubicBezTo>
                    <a:pt x="6667" y="9830"/>
                    <a:pt x="7228" y="9704"/>
                    <a:pt x="7586" y="9656"/>
                  </a:cubicBezTo>
                  <a:cubicBezTo>
                    <a:pt x="7944" y="9608"/>
                    <a:pt x="8185" y="9677"/>
                    <a:pt x="8353" y="9629"/>
                  </a:cubicBezTo>
                  <a:cubicBezTo>
                    <a:pt x="8521" y="9581"/>
                    <a:pt x="8604" y="9494"/>
                    <a:pt x="8597" y="9368"/>
                  </a:cubicBezTo>
                  <a:cubicBezTo>
                    <a:pt x="8590" y="9242"/>
                    <a:pt x="8278" y="8989"/>
                    <a:pt x="8312" y="8872"/>
                  </a:cubicBezTo>
                  <a:cubicBezTo>
                    <a:pt x="8346" y="8755"/>
                    <a:pt x="8653" y="8734"/>
                    <a:pt x="8802" y="8668"/>
                  </a:cubicBezTo>
                  <a:cubicBezTo>
                    <a:pt x="8951" y="8602"/>
                    <a:pt x="9106" y="8518"/>
                    <a:pt x="9207" y="8474"/>
                  </a:cubicBezTo>
                  <a:cubicBezTo>
                    <a:pt x="9308" y="8430"/>
                    <a:pt x="9462" y="8479"/>
                    <a:pt x="9408" y="8406"/>
                  </a:cubicBezTo>
                  <a:cubicBezTo>
                    <a:pt x="9354" y="8333"/>
                    <a:pt x="9101" y="8223"/>
                    <a:pt x="8882" y="8035"/>
                  </a:cubicBezTo>
                  <a:cubicBezTo>
                    <a:pt x="8663" y="7847"/>
                    <a:pt x="8352" y="7492"/>
                    <a:pt x="8092" y="7279"/>
                  </a:cubicBezTo>
                  <a:cubicBezTo>
                    <a:pt x="7832" y="7066"/>
                    <a:pt x="7487" y="6889"/>
                    <a:pt x="7321" y="6759"/>
                  </a:cubicBezTo>
                  <a:cubicBezTo>
                    <a:pt x="7155" y="6629"/>
                    <a:pt x="7054" y="6580"/>
                    <a:pt x="7098" y="6497"/>
                  </a:cubicBezTo>
                  <a:cubicBezTo>
                    <a:pt x="7142" y="6414"/>
                    <a:pt x="7390" y="6345"/>
                    <a:pt x="7586" y="6263"/>
                  </a:cubicBezTo>
                  <a:cubicBezTo>
                    <a:pt x="7782" y="6181"/>
                    <a:pt x="8026" y="6082"/>
                    <a:pt x="8276" y="6002"/>
                  </a:cubicBezTo>
                  <a:cubicBezTo>
                    <a:pt x="8526" y="5922"/>
                    <a:pt x="8900" y="5853"/>
                    <a:pt x="9086" y="5782"/>
                  </a:cubicBezTo>
                  <a:cubicBezTo>
                    <a:pt x="9272" y="5711"/>
                    <a:pt x="9238" y="5584"/>
                    <a:pt x="9390" y="5577"/>
                  </a:cubicBezTo>
                  <a:cubicBezTo>
                    <a:pt x="9542" y="5570"/>
                    <a:pt x="9898" y="5757"/>
                    <a:pt x="10000" y="5741"/>
                  </a:cubicBezTo>
                  <a:cubicBezTo>
                    <a:pt x="10102" y="5725"/>
                    <a:pt x="10000" y="5568"/>
                    <a:pt x="10000" y="5481"/>
                  </a:cubicBezTo>
                  <a:lnTo>
                    <a:pt x="10000" y="4697"/>
                  </a:lnTo>
                  <a:cubicBezTo>
                    <a:pt x="9655" y="4697"/>
                    <a:pt x="9655" y="3654"/>
                    <a:pt x="9655" y="3654"/>
                  </a:cubicBezTo>
                  <a:lnTo>
                    <a:pt x="9655" y="2871"/>
                  </a:lnTo>
                  <a:lnTo>
                    <a:pt x="9655" y="2609"/>
                  </a:lnTo>
                  <a:lnTo>
                    <a:pt x="9310" y="1827"/>
                  </a:lnTo>
                  <a:lnTo>
                    <a:pt x="9310" y="1305"/>
                  </a:lnTo>
                  <a:lnTo>
                    <a:pt x="7931" y="783"/>
                  </a:lnTo>
                  <a:lnTo>
                    <a:pt x="6552" y="1305"/>
                  </a:lnTo>
                  <a:cubicBezTo>
                    <a:pt x="6552" y="1305"/>
                    <a:pt x="6207" y="1305"/>
                    <a:pt x="5862" y="1044"/>
                  </a:cubicBezTo>
                  <a:lnTo>
                    <a:pt x="5862" y="522"/>
                  </a:lnTo>
                  <a:lnTo>
                    <a:pt x="4828" y="261"/>
                  </a:lnTo>
                  <a:lnTo>
                    <a:pt x="4138" y="0"/>
                  </a:lnTo>
                  <a:lnTo>
                    <a:pt x="3793" y="261"/>
                  </a:lnTo>
                  <a:lnTo>
                    <a:pt x="3448" y="1305"/>
                  </a:lnTo>
                  <a:lnTo>
                    <a:pt x="3103" y="1827"/>
                  </a:lnTo>
                  <a:lnTo>
                    <a:pt x="2414" y="1827"/>
                  </a:lnTo>
                  <a:lnTo>
                    <a:pt x="1724" y="1827"/>
                  </a:lnTo>
                  <a:lnTo>
                    <a:pt x="1724" y="2088"/>
                  </a:lnTo>
                  <a:lnTo>
                    <a:pt x="1724" y="260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7" name="Freeform 40">
              <a:extLst>
                <a:ext uri="{FF2B5EF4-FFF2-40B4-BE49-F238E27FC236}">
                  <a16:creationId xmlns:a16="http://schemas.microsoft.com/office/drawing/2014/main" id="{EFDD3463-FB4A-524F-9449-6F8FE13D805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5663" y="3100388"/>
              <a:ext cx="76200" cy="101600"/>
            </a:xfrm>
            <a:custGeom>
              <a:avLst/>
              <a:gdLst>
                <a:gd name="T0" fmla="*/ 2147483646 w 66"/>
                <a:gd name="T1" fmla="*/ 2147483646 h 90"/>
                <a:gd name="T2" fmla="*/ 2147483646 w 66"/>
                <a:gd name="T3" fmla="*/ 2147483646 h 90"/>
                <a:gd name="T4" fmla="*/ 2147483646 w 66"/>
                <a:gd name="T5" fmla="*/ 2147483646 h 90"/>
                <a:gd name="T6" fmla="*/ 2147483646 w 66"/>
                <a:gd name="T7" fmla="*/ 2147483646 h 90"/>
                <a:gd name="T8" fmla="*/ 2147483646 w 66"/>
                <a:gd name="T9" fmla="*/ 2147483646 h 90"/>
                <a:gd name="T10" fmla="*/ 2147483646 w 66"/>
                <a:gd name="T11" fmla="*/ 2147483646 h 90"/>
                <a:gd name="T12" fmla="*/ 2147483646 w 66"/>
                <a:gd name="T13" fmla="*/ 2147483646 h 90"/>
                <a:gd name="T14" fmla="*/ 2147483646 w 66"/>
                <a:gd name="T15" fmla="*/ 2147483646 h 90"/>
                <a:gd name="T16" fmla="*/ 2147483646 w 66"/>
                <a:gd name="T17" fmla="*/ 2147483646 h 90"/>
                <a:gd name="T18" fmla="*/ 2147483646 w 66"/>
                <a:gd name="T19" fmla="*/ 2147483646 h 90"/>
                <a:gd name="T20" fmla="*/ 2147483646 w 66"/>
                <a:gd name="T21" fmla="*/ 0 h 90"/>
                <a:gd name="T22" fmla="*/ 2147483646 w 66"/>
                <a:gd name="T23" fmla="*/ 2147483646 h 90"/>
                <a:gd name="T24" fmla="*/ 2147483646 w 66"/>
                <a:gd name="T25" fmla="*/ 2147483646 h 90"/>
                <a:gd name="T26" fmla="*/ 2147483646 w 66"/>
                <a:gd name="T27" fmla="*/ 2147483646 h 90"/>
                <a:gd name="T28" fmla="*/ 2147483646 w 66"/>
                <a:gd name="T29" fmla="*/ 2147483646 h 90"/>
                <a:gd name="T30" fmla="*/ 2147483646 w 66"/>
                <a:gd name="T31" fmla="*/ 2147483646 h 90"/>
                <a:gd name="T32" fmla="*/ 0 w 66"/>
                <a:gd name="T33" fmla="*/ 2147483646 h 90"/>
                <a:gd name="T34" fmla="*/ 2147483646 w 66"/>
                <a:gd name="T35" fmla="*/ 2147483646 h 90"/>
                <a:gd name="T36" fmla="*/ 2147483646 w 66"/>
                <a:gd name="T37" fmla="*/ 2147483646 h 9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66" h="90">
                  <a:moveTo>
                    <a:pt x="18" y="72"/>
                  </a:moveTo>
                  <a:lnTo>
                    <a:pt x="30" y="78"/>
                  </a:lnTo>
                  <a:lnTo>
                    <a:pt x="36" y="84"/>
                  </a:lnTo>
                  <a:lnTo>
                    <a:pt x="42" y="90"/>
                  </a:lnTo>
                  <a:lnTo>
                    <a:pt x="48" y="78"/>
                  </a:lnTo>
                  <a:lnTo>
                    <a:pt x="48" y="60"/>
                  </a:lnTo>
                  <a:lnTo>
                    <a:pt x="60" y="48"/>
                  </a:lnTo>
                  <a:lnTo>
                    <a:pt x="60" y="30"/>
                  </a:lnTo>
                  <a:lnTo>
                    <a:pt x="66" y="18"/>
                  </a:lnTo>
                  <a:lnTo>
                    <a:pt x="66" y="6"/>
                  </a:lnTo>
                  <a:lnTo>
                    <a:pt x="66" y="0"/>
                  </a:lnTo>
                  <a:lnTo>
                    <a:pt x="54" y="6"/>
                  </a:lnTo>
                  <a:lnTo>
                    <a:pt x="36" y="12"/>
                  </a:lnTo>
                  <a:lnTo>
                    <a:pt x="36" y="30"/>
                  </a:lnTo>
                  <a:lnTo>
                    <a:pt x="24" y="18"/>
                  </a:lnTo>
                  <a:lnTo>
                    <a:pt x="12" y="54"/>
                  </a:lnTo>
                  <a:lnTo>
                    <a:pt x="0" y="66"/>
                  </a:lnTo>
                  <a:lnTo>
                    <a:pt x="6" y="72"/>
                  </a:lnTo>
                  <a:lnTo>
                    <a:pt x="18" y="7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8" name="Freeform 41">
              <a:extLst>
                <a:ext uri="{FF2B5EF4-FFF2-40B4-BE49-F238E27FC236}">
                  <a16:creationId xmlns:a16="http://schemas.microsoft.com/office/drawing/2014/main" id="{7D9B39E2-2D3E-E846-AE88-48D720422F45}"/>
                </a:ext>
              </a:extLst>
            </p:cNvPr>
            <p:cNvSpPr>
              <a:spLocks/>
            </p:cNvSpPr>
            <p:nvPr/>
          </p:nvSpPr>
          <p:spPr bwMode="auto">
            <a:xfrm rot="20966185">
              <a:off x="5046663" y="3533775"/>
              <a:ext cx="158750" cy="163513"/>
            </a:xfrm>
            <a:custGeom>
              <a:avLst/>
              <a:gdLst>
                <a:gd name="T0" fmla="*/ 2147483646 w 9874"/>
                <a:gd name="T1" fmla="*/ 2147483646 h 10000"/>
                <a:gd name="T2" fmla="*/ 2147483646 w 9874"/>
                <a:gd name="T3" fmla="*/ 2147483646 h 10000"/>
                <a:gd name="T4" fmla="*/ 2147483646 w 9874"/>
                <a:gd name="T5" fmla="*/ 2147483646 h 10000"/>
                <a:gd name="T6" fmla="*/ 2147483646 w 9874"/>
                <a:gd name="T7" fmla="*/ 0 h 10000"/>
                <a:gd name="T8" fmla="*/ 2147483646 w 9874"/>
                <a:gd name="T9" fmla="*/ 2147483646 h 10000"/>
                <a:gd name="T10" fmla="*/ 2147483646 w 9874"/>
                <a:gd name="T11" fmla="*/ 2147483646 h 10000"/>
                <a:gd name="T12" fmla="*/ 2147483646 w 9874"/>
                <a:gd name="T13" fmla="*/ 2147483646 h 10000"/>
                <a:gd name="T14" fmla="*/ 2147483646 w 9874"/>
                <a:gd name="T15" fmla="*/ 2147483646 h 10000"/>
                <a:gd name="T16" fmla="*/ 2147483646 w 9874"/>
                <a:gd name="T17" fmla="*/ 2147483646 h 10000"/>
                <a:gd name="T18" fmla="*/ 0 w 9874"/>
                <a:gd name="T19" fmla="*/ 2147483646 h 10000"/>
                <a:gd name="T20" fmla="*/ 2147483646 w 9874"/>
                <a:gd name="T21" fmla="*/ 2147483646 h 10000"/>
                <a:gd name="T22" fmla="*/ 2147483646 w 9874"/>
                <a:gd name="T23" fmla="*/ 2147483646 h 10000"/>
                <a:gd name="T24" fmla="*/ 2147483646 w 9874"/>
                <a:gd name="T25" fmla="*/ 2147483646 h 10000"/>
                <a:gd name="T26" fmla="*/ 2147483646 w 9874"/>
                <a:gd name="T27" fmla="*/ 2147483646 h 10000"/>
                <a:gd name="T28" fmla="*/ 2147483646 w 9874"/>
                <a:gd name="T29" fmla="*/ 2147483646 h 10000"/>
                <a:gd name="T30" fmla="*/ 2147483646 w 9874"/>
                <a:gd name="T31" fmla="*/ 2147483646 h 10000"/>
                <a:gd name="T32" fmla="*/ 2147483646 w 9874"/>
                <a:gd name="T33" fmla="*/ 2147483646 h 10000"/>
                <a:gd name="T34" fmla="*/ 2147483646 w 9874"/>
                <a:gd name="T35" fmla="*/ 2147483646 h 10000"/>
                <a:gd name="T36" fmla="*/ 2147483646 w 9874"/>
                <a:gd name="T37" fmla="*/ 2147483646 h 10000"/>
                <a:gd name="T38" fmla="*/ 2147483646 w 9874"/>
                <a:gd name="T39" fmla="*/ 2147483646 h 10000"/>
                <a:gd name="T40" fmla="*/ 2147483646 w 9874"/>
                <a:gd name="T41" fmla="*/ 2147483646 h 10000"/>
                <a:gd name="T42" fmla="*/ 2147483646 w 9874"/>
                <a:gd name="T43" fmla="*/ 2147483646 h 10000"/>
                <a:gd name="T44" fmla="*/ 2147483646 w 9874"/>
                <a:gd name="T45" fmla="*/ 2147483646 h 10000"/>
                <a:gd name="T46" fmla="*/ 2147483646 w 9874"/>
                <a:gd name="T47" fmla="*/ 2147483646 h 10000"/>
                <a:gd name="T48" fmla="*/ 2147483646 w 9874"/>
                <a:gd name="T49" fmla="*/ 2147483646 h 10000"/>
                <a:gd name="T50" fmla="*/ 2147483646 w 9874"/>
                <a:gd name="T51" fmla="*/ 2147483646 h 1000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9874" h="10000">
                  <a:moveTo>
                    <a:pt x="9677" y="735"/>
                  </a:moveTo>
                  <a:lnTo>
                    <a:pt x="9874" y="489"/>
                  </a:lnTo>
                  <a:lnTo>
                    <a:pt x="9223" y="488"/>
                  </a:lnTo>
                  <a:lnTo>
                    <a:pt x="8813" y="0"/>
                  </a:lnTo>
                  <a:lnTo>
                    <a:pt x="5802" y="299"/>
                  </a:lnTo>
                  <a:lnTo>
                    <a:pt x="3889" y="1094"/>
                  </a:lnTo>
                  <a:lnTo>
                    <a:pt x="1667" y="1588"/>
                  </a:lnTo>
                  <a:lnTo>
                    <a:pt x="1667" y="2083"/>
                  </a:lnTo>
                  <a:lnTo>
                    <a:pt x="1111" y="3073"/>
                  </a:lnTo>
                  <a:lnTo>
                    <a:pt x="0" y="4062"/>
                  </a:lnTo>
                  <a:lnTo>
                    <a:pt x="1111" y="5547"/>
                  </a:lnTo>
                  <a:lnTo>
                    <a:pt x="3333" y="6042"/>
                  </a:lnTo>
                  <a:lnTo>
                    <a:pt x="2222" y="7031"/>
                  </a:lnTo>
                  <a:lnTo>
                    <a:pt x="2222" y="9010"/>
                  </a:lnTo>
                  <a:lnTo>
                    <a:pt x="4445" y="10000"/>
                  </a:lnTo>
                  <a:lnTo>
                    <a:pt x="5555" y="9010"/>
                  </a:lnTo>
                  <a:lnTo>
                    <a:pt x="5555" y="8021"/>
                  </a:lnTo>
                  <a:lnTo>
                    <a:pt x="7777" y="7031"/>
                  </a:lnTo>
                  <a:lnTo>
                    <a:pt x="5555" y="5052"/>
                  </a:lnTo>
                  <a:lnTo>
                    <a:pt x="5555" y="4062"/>
                  </a:lnTo>
                  <a:lnTo>
                    <a:pt x="4445" y="2578"/>
                  </a:lnTo>
                  <a:lnTo>
                    <a:pt x="7777" y="2083"/>
                  </a:lnTo>
                  <a:lnTo>
                    <a:pt x="9152" y="1778"/>
                  </a:lnTo>
                  <a:lnTo>
                    <a:pt x="9179" y="1136"/>
                  </a:lnTo>
                  <a:lnTo>
                    <a:pt x="9413" y="901"/>
                  </a:lnTo>
                  <a:lnTo>
                    <a:pt x="9677" y="735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9" name="Freeform 42">
              <a:extLst>
                <a:ext uri="{FF2B5EF4-FFF2-40B4-BE49-F238E27FC236}">
                  <a16:creationId xmlns:a16="http://schemas.microsoft.com/office/drawing/2014/main" id="{1B1DE7D9-3449-5642-96D6-3AE706DFE78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7138" y="3279775"/>
              <a:ext cx="204787" cy="168275"/>
            </a:xfrm>
            <a:custGeom>
              <a:avLst/>
              <a:gdLst>
                <a:gd name="T0" fmla="*/ 2147483646 w 10000"/>
                <a:gd name="T1" fmla="*/ 2147483646 h 10000"/>
                <a:gd name="T2" fmla="*/ 2147483646 w 10000"/>
                <a:gd name="T3" fmla="*/ 2147483646 h 10000"/>
                <a:gd name="T4" fmla="*/ 2147483646 w 10000"/>
                <a:gd name="T5" fmla="*/ 2147483646 h 10000"/>
                <a:gd name="T6" fmla="*/ 2147483646 w 10000"/>
                <a:gd name="T7" fmla="*/ 0 h 10000"/>
                <a:gd name="T8" fmla="*/ 2147483646 w 10000"/>
                <a:gd name="T9" fmla="*/ 2147483646 h 10000"/>
                <a:gd name="T10" fmla="*/ 2147483646 w 10000"/>
                <a:gd name="T11" fmla="*/ 2147483646 h 10000"/>
                <a:gd name="T12" fmla="*/ 2147483646 w 10000"/>
                <a:gd name="T13" fmla="*/ 2147483646 h 10000"/>
                <a:gd name="T14" fmla="*/ 2147483646 w 10000"/>
                <a:gd name="T15" fmla="*/ 2147483646 h 10000"/>
                <a:gd name="T16" fmla="*/ 2147483646 w 10000"/>
                <a:gd name="T17" fmla="*/ 2147483646 h 10000"/>
                <a:gd name="T18" fmla="*/ 2147483646 w 10000"/>
                <a:gd name="T19" fmla="*/ 2147483646 h 10000"/>
                <a:gd name="T20" fmla="*/ 2147483646 w 10000"/>
                <a:gd name="T21" fmla="*/ 2147483646 h 10000"/>
                <a:gd name="T22" fmla="*/ 147736086 w 10000"/>
                <a:gd name="T23" fmla="*/ 2147483646 h 10000"/>
                <a:gd name="T24" fmla="*/ 2147483646 w 10000"/>
                <a:gd name="T25" fmla="*/ 2147483646 h 10000"/>
                <a:gd name="T26" fmla="*/ 2147483646 w 10000"/>
                <a:gd name="T27" fmla="*/ 2147483646 h 10000"/>
                <a:gd name="T28" fmla="*/ 2147483646 w 10000"/>
                <a:gd name="T29" fmla="*/ 2147483646 h 10000"/>
                <a:gd name="T30" fmla="*/ 2147483646 w 10000"/>
                <a:gd name="T31" fmla="*/ 2147483646 h 10000"/>
                <a:gd name="T32" fmla="*/ 2147483646 w 10000"/>
                <a:gd name="T33" fmla="*/ 2147483646 h 10000"/>
                <a:gd name="T34" fmla="*/ 2147483646 w 10000"/>
                <a:gd name="T35" fmla="*/ 2147483646 h 10000"/>
                <a:gd name="T36" fmla="*/ 2147483646 w 10000"/>
                <a:gd name="T37" fmla="*/ 2147483646 h 10000"/>
                <a:gd name="T38" fmla="*/ 2147483646 w 10000"/>
                <a:gd name="T39" fmla="*/ 2147483646 h 10000"/>
                <a:gd name="T40" fmla="*/ 2147483646 w 10000"/>
                <a:gd name="T41" fmla="*/ 2147483646 h 1000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0000" h="10000">
                  <a:moveTo>
                    <a:pt x="8952" y="4746"/>
                  </a:moveTo>
                  <a:cubicBezTo>
                    <a:pt x="8952" y="4746"/>
                    <a:pt x="9789" y="4438"/>
                    <a:pt x="9789" y="4036"/>
                  </a:cubicBezTo>
                  <a:cubicBezTo>
                    <a:pt x="10125" y="3229"/>
                    <a:pt x="10054" y="3000"/>
                    <a:pt x="9628" y="2328"/>
                  </a:cubicBezTo>
                  <a:cubicBezTo>
                    <a:pt x="9201" y="1655"/>
                    <a:pt x="8028" y="776"/>
                    <a:pt x="7229" y="0"/>
                  </a:cubicBezTo>
                  <a:cubicBezTo>
                    <a:pt x="6677" y="239"/>
                    <a:pt x="6358" y="529"/>
                    <a:pt x="5576" y="715"/>
                  </a:cubicBezTo>
                  <a:cubicBezTo>
                    <a:pt x="4794" y="901"/>
                    <a:pt x="3551" y="983"/>
                    <a:pt x="2539" y="1118"/>
                  </a:cubicBezTo>
                  <a:lnTo>
                    <a:pt x="2201" y="715"/>
                  </a:lnTo>
                  <a:lnTo>
                    <a:pt x="1188" y="2730"/>
                  </a:lnTo>
                  <a:cubicBezTo>
                    <a:pt x="963" y="3268"/>
                    <a:pt x="631" y="4031"/>
                    <a:pt x="513" y="4343"/>
                  </a:cubicBezTo>
                  <a:cubicBezTo>
                    <a:pt x="396" y="4654"/>
                    <a:pt x="496" y="4524"/>
                    <a:pt x="482" y="4603"/>
                  </a:cubicBezTo>
                  <a:cubicBezTo>
                    <a:pt x="467" y="4681"/>
                    <a:pt x="503" y="4723"/>
                    <a:pt x="422" y="4817"/>
                  </a:cubicBezTo>
                  <a:cubicBezTo>
                    <a:pt x="342" y="4911"/>
                    <a:pt x="-28" y="5153"/>
                    <a:pt x="2" y="5165"/>
                  </a:cubicBezTo>
                  <a:cubicBezTo>
                    <a:pt x="871" y="6361"/>
                    <a:pt x="1309" y="7628"/>
                    <a:pt x="1789" y="8230"/>
                  </a:cubicBezTo>
                  <a:cubicBezTo>
                    <a:pt x="2266" y="8832"/>
                    <a:pt x="2645" y="8558"/>
                    <a:pt x="2875" y="8776"/>
                  </a:cubicBezTo>
                  <a:cubicBezTo>
                    <a:pt x="3105" y="8994"/>
                    <a:pt x="2722" y="9336"/>
                    <a:pt x="3174" y="9539"/>
                  </a:cubicBezTo>
                  <a:cubicBezTo>
                    <a:pt x="3626" y="9742"/>
                    <a:pt x="4682" y="10053"/>
                    <a:pt x="5588" y="9993"/>
                  </a:cubicBezTo>
                  <a:cubicBezTo>
                    <a:pt x="6494" y="9933"/>
                    <a:pt x="8055" y="9717"/>
                    <a:pt x="8615" y="9179"/>
                  </a:cubicBezTo>
                  <a:cubicBezTo>
                    <a:pt x="9175" y="8641"/>
                    <a:pt x="8840" y="7567"/>
                    <a:pt x="8952" y="6761"/>
                  </a:cubicBezTo>
                  <a:lnTo>
                    <a:pt x="9628" y="6358"/>
                  </a:lnTo>
                  <a:cubicBezTo>
                    <a:pt x="9591" y="6168"/>
                    <a:pt x="9555" y="5977"/>
                    <a:pt x="9518" y="5787"/>
                  </a:cubicBezTo>
                  <a:cubicBezTo>
                    <a:pt x="9629" y="5384"/>
                    <a:pt x="8840" y="5149"/>
                    <a:pt x="8952" y="4746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20" name="Freeform 43">
              <a:extLst>
                <a:ext uri="{FF2B5EF4-FFF2-40B4-BE49-F238E27FC236}">
                  <a16:creationId xmlns:a16="http://schemas.microsoft.com/office/drawing/2014/main" id="{492FBC49-A14A-4E4C-896F-5CB3C65A6FD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0763" y="3201988"/>
              <a:ext cx="158750" cy="82550"/>
            </a:xfrm>
            <a:custGeom>
              <a:avLst/>
              <a:gdLst>
                <a:gd name="T0" fmla="*/ 2147483646 w 10569"/>
                <a:gd name="T1" fmla="*/ 1784266055 h 10092"/>
                <a:gd name="T2" fmla="*/ 2147483646 w 10569"/>
                <a:gd name="T3" fmla="*/ 1003710399 h 10092"/>
                <a:gd name="T4" fmla="*/ 2147483646 w 10569"/>
                <a:gd name="T5" fmla="*/ 502000758 h 10092"/>
                <a:gd name="T6" fmla="*/ 2147483646 w 10569"/>
                <a:gd name="T7" fmla="*/ 0 h 10092"/>
                <a:gd name="T8" fmla="*/ 2147483646 w 10569"/>
                <a:gd name="T9" fmla="*/ 250834547 h 10092"/>
                <a:gd name="T10" fmla="*/ 2147483646 w 10569"/>
                <a:gd name="T11" fmla="*/ 0 h 10092"/>
                <a:gd name="T12" fmla="*/ 2147483646 w 10569"/>
                <a:gd name="T13" fmla="*/ 250834547 h 10092"/>
                <a:gd name="T14" fmla="*/ 2147483646 w 10569"/>
                <a:gd name="T15" fmla="*/ 502000758 h 10092"/>
                <a:gd name="T16" fmla="*/ 2147483646 w 10569"/>
                <a:gd name="T17" fmla="*/ 752875852 h 10092"/>
                <a:gd name="T18" fmla="*/ 126895188 w 10569"/>
                <a:gd name="T19" fmla="*/ 1003710399 h 10092"/>
                <a:gd name="T20" fmla="*/ 2147483646 w 10569"/>
                <a:gd name="T21" fmla="*/ 1342794782 h 10092"/>
                <a:gd name="T22" fmla="*/ 2147483646 w 10569"/>
                <a:gd name="T23" fmla="*/ 1800525632 h 10092"/>
                <a:gd name="T24" fmla="*/ 2147483646 w 10569"/>
                <a:gd name="T25" fmla="*/ 2147483646 h 10092"/>
                <a:gd name="T26" fmla="*/ 2147483646 w 10569"/>
                <a:gd name="T27" fmla="*/ 2147483646 h 10092"/>
                <a:gd name="T28" fmla="*/ 2147483646 w 10569"/>
                <a:gd name="T29" fmla="*/ 2147483646 h 10092"/>
                <a:gd name="T30" fmla="*/ 2147483646 w 10569"/>
                <a:gd name="T31" fmla="*/ 2147483646 h 10092"/>
                <a:gd name="T32" fmla="*/ 2147483646 w 10569"/>
                <a:gd name="T33" fmla="*/ 2147483646 h 10092"/>
                <a:gd name="T34" fmla="*/ 2147483646 w 10569"/>
                <a:gd name="T35" fmla="*/ 2147483646 h 10092"/>
                <a:gd name="T36" fmla="*/ 2147483646 w 10569"/>
                <a:gd name="T37" fmla="*/ 2147483646 h 10092"/>
                <a:gd name="T38" fmla="*/ 2147483646 w 10569"/>
                <a:gd name="T39" fmla="*/ 2147483646 h 10092"/>
                <a:gd name="T40" fmla="*/ 2147483646 w 10569"/>
                <a:gd name="T41" fmla="*/ 2147483646 h 10092"/>
                <a:gd name="T42" fmla="*/ 2147483646 w 10569"/>
                <a:gd name="T43" fmla="*/ 2147483646 h 10092"/>
                <a:gd name="T44" fmla="*/ 2147483646 w 10569"/>
                <a:gd name="T45" fmla="*/ 2147483646 h 1009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0569" h="10092">
                  <a:moveTo>
                    <a:pt x="10569" y="5925"/>
                  </a:moveTo>
                  <a:cubicBezTo>
                    <a:pt x="10249" y="5077"/>
                    <a:pt x="8682" y="4197"/>
                    <a:pt x="7738" y="3333"/>
                  </a:cubicBezTo>
                  <a:lnTo>
                    <a:pt x="5920" y="1667"/>
                  </a:lnTo>
                  <a:lnTo>
                    <a:pt x="4102" y="0"/>
                  </a:lnTo>
                  <a:lnTo>
                    <a:pt x="4102" y="833"/>
                  </a:lnTo>
                  <a:lnTo>
                    <a:pt x="3193" y="0"/>
                  </a:lnTo>
                  <a:lnTo>
                    <a:pt x="2738" y="833"/>
                  </a:lnTo>
                  <a:lnTo>
                    <a:pt x="1829" y="1667"/>
                  </a:lnTo>
                  <a:lnTo>
                    <a:pt x="920" y="2500"/>
                  </a:lnTo>
                  <a:cubicBezTo>
                    <a:pt x="617" y="2778"/>
                    <a:pt x="87" y="3007"/>
                    <a:pt x="11" y="3333"/>
                  </a:cubicBezTo>
                  <a:cubicBezTo>
                    <a:pt x="-65" y="3659"/>
                    <a:pt x="248" y="4018"/>
                    <a:pt x="466" y="4459"/>
                  </a:cubicBezTo>
                  <a:cubicBezTo>
                    <a:pt x="684" y="4900"/>
                    <a:pt x="1019" y="5333"/>
                    <a:pt x="1322" y="5979"/>
                  </a:cubicBezTo>
                  <a:cubicBezTo>
                    <a:pt x="1625" y="6625"/>
                    <a:pt x="2048" y="7802"/>
                    <a:pt x="2284" y="8333"/>
                  </a:cubicBezTo>
                  <a:cubicBezTo>
                    <a:pt x="2520" y="8864"/>
                    <a:pt x="2583" y="8874"/>
                    <a:pt x="2738" y="9167"/>
                  </a:cubicBezTo>
                  <a:cubicBezTo>
                    <a:pt x="2893" y="9460"/>
                    <a:pt x="3217" y="10092"/>
                    <a:pt x="3217" y="10092"/>
                  </a:cubicBezTo>
                  <a:cubicBezTo>
                    <a:pt x="4581" y="10092"/>
                    <a:pt x="4900" y="9994"/>
                    <a:pt x="4900" y="9994"/>
                  </a:cubicBezTo>
                  <a:cubicBezTo>
                    <a:pt x="4785" y="9440"/>
                    <a:pt x="5654" y="9714"/>
                    <a:pt x="5539" y="9160"/>
                  </a:cubicBezTo>
                  <a:cubicBezTo>
                    <a:pt x="5853" y="9260"/>
                    <a:pt x="6250" y="9364"/>
                    <a:pt x="6402" y="9410"/>
                  </a:cubicBezTo>
                  <a:cubicBezTo>
                    <a:pt x="6554" y="9456"/>
                    <a:pt x="6377" y="9434"/>
                    <a:pt x="6453" y="9434"/>
                  </a:cubicBezTo>
                  <a:cubicBezTo>
                    <a:pt x="6529" y="9434"/>
                    <a:pt x="6505" y="9504"/>
                    <a:pt x="6723" y="9605"/>
                  </a:cubicBezTo>
                  <a:cubicBezTo>
                    <a:pt x="6941" y="9707"/>
                    <a:pt x="7421" y="10085"/>
                    <a:pt x="7759" y="10043"/>
                  </a:cubicBezTo>
                  <a:cubicBezTo>
                    <a:pt x="8097" y="10001"/>
                    <a:pt x="8436" y="9626"/>
                    <a:pt x="8753" y="9355"/>
                  </a:cubicBezTo>
                  <a:cubicBezTo>
                    <a:pt x="9070" y="9084"/>
                    <a:pt x="8347" y="9964"/>
                    <a:pt x="10391" y="9757"/>
                  </a:cubicBez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21" name="Freeform 44">
              <a:extLst>
                <a:ext uri="{FF2B5EF4-FFF2-40B4-BE49-F238E27FC236}">
                  <a16:creationId xmlns:a16="http://schemas.microsoft.com/office/drawing/2014/main" id="{2C092899-9B97-1543-9319-792AE0AD5A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3475" y="3287713"/>
              <a:ext cx="138113" cy="95250"/>
            </a:xfrm>
            <a:custGeom>
              <a:avLst/>
              <a:gdLst>
                <a:gd name="T0" fmla="*/ 2147483646 w 9980"/>
                <a:gd name="T1" fmla="*/ 0 h 10000"/>
                <a:gd name="T2" fmla="*/ 2147483646 w 9980"/>
                <a:gd name="T3" fmla="*/ 1146309471 h 10000"/>
                <a:gd name="T4" fmla="*/ 2147483646 w 9980"/>
                <a:gd name="T5" fmla="*/ 1665489132 h 10000"/>
                <a:gd name="T6" fmla="*/ 2147483646 w 9980"/>
                <a:gd name="T7" fmla="*/ 2147483646 h 10000"/>
                <a:gd name="T8" fmla="*/ 2147483646 w 9980"/>
                <a:gd name="T9" fmla="*/ 1996026625 h 10000"/>
                <a:gd name="T10" fmla="*/ 2147483646 w 9980"/>
                <a:gd name="T11" fmla="*/ 1665489132 h 10000"/>
                <a:gd name="T12" fmla="*/ 2147483646 w 9980"/>
                <a:gd name="T13" fmla="*/ 2147483646 h 10000"/>
                <a:gd name="T14" fmla="*/ 579158307 w 9980"/>
                <a:gd name="T15" fmla="*/ 2147483646 h 10000"/>
                <a:gd name="T16" fmla="*/ 155334902 w 9980"/>
                <a:gd name="T17" fmla="*/ 2147483646 h 10000"/>
                <a:gd name="T18" fmla="*/ 2147483646 w 9980"/>
                <a:gd name="T19" fmla="*/ 2147483646 h 10000"/>
                <a:gd name="T20" fmla="*/ 2147483646 w 9980"/>
                <a:gd name="T21" fmla="*/ 2147483646 h 10000"/>
                <a:gd name="T22" fmla="*/ 2147483646 w 9980"/>
                <a:gd name="T23" fmla="*/ 2147483646 h 10000"/>
                <a:gd name="T24" fmla="*/ 2147483646 w 9980"/>
                <a:gd name="T25" fmla="*/ 2147483646 h 10000"/>
                <a:gd name="T26" fmla="*/ 2147483646 w 9980"/>
                <a:gd name="T27" fmla="*/ 2147483646 h 10000"/>
                <a:gd name="T28" fmla="*/ 2147483646 w 9980"/>
                <a:gd name="T29" fmla="*/ 2147483646 h 10000"/>
                <a:gd name="T30" fmla="*/ 2147483646 w 9980"/>
                <a:gd name="T31" fmla="*/ 2147483646 h 10000"/>
                <a:gd name="T32" fmla="*/ 2147483646 w 9980"/>
                <a:gd name="T33" fmla="*/ 2147483646 h 10000"/>
                <a:gd name="T34" fmla="*/ 2147483646 w 9980"/>
                <a:gd name="T35" fmla="*/ 1146309471 h 10000"/>
                <a:gd name="T36" fmla="*/ 2147483646 w 9980"/>
                <a:gd name="T37" fmla="*/ 94320627 h 10000"/>
                <a:gd name="T38" fmla="*/ 2147483646 w 9980"/>
                <a:gd name="T39" fmla="*/ 250572289 h 10000"/>
                <a:gd name="T40" fmla="*/ 2147483646 w 9980"/>
                <a:gd name="T41" fmla="*/ 0 h 1000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9980" h="10000">
                  <a:moveTo>
                    <a:pt x="7338" y="0"/>
                  </a:moveTo>
                  <a:cubicBezTo>
                    <a:pt x="6885" y="506"/>
                    <a:pt x="6535" y="1151"/>
                    <a:pt x="5980" y="1519"/>
                  </a:cubicBezTo>
                  <a:cubicBezTo>
                    <a:pt x="5426" y="1887"/>
                    <a:pt x="4670" y="1978"/>
                    <a:pt x="4015" y="2207"/>
                  </a:cubicBezTo>
                  <a:cubicBezTo>
                    <a:pt x="2540" y="2895"/>
                    <a:pt x="2950" y="2822"/>
                    <a:pt x="2540" y="2895"/>
                  </a:cubicBezTo>
                  <a:cubicBezTo>
                    <a:pt x="2130" y="2968"/>
                    <a:pt x="1557" y="2645"/>
                    <a:pt x="1557" y="2645"/>
                  </a:cubicBezTo>
                  <a:cubicBezTo>
                    <a:pt x="1066" y="1958"/>
                    <a:pt x="1230" y="2051"/>
                    <a:pt x="1066" y="2207"/>
                  </a:cubicBezTo>
                  <a:cubicBezTo>
                    <a:pt x="902" y="2363"/>
                    <a:pt x="574" y="3582"/>
                    <a:pt x="574" y="3582"/>
                  </a:cubicBezTo>
                  <a:cubicBezTo>
                    <a:pt x="409" y="4270"/>
                    <a:pt x="174" y="5254"/>
                    <a:pt x="82" y="5646"/>
                  </a:cubicBezTo>
                  <a:cubicBezTo>
                    <a:pt x="-10" y="6038"/>
                    <a:pt x="-16" y="5749"/>
                    <a:pt x="22" y="5937"/>
                  </a:cubicBezTo>
                  <a:cubicBezTo>
                    <a:pt x="60" y="6125"/>
                    <a:pt x="42" y="6197"/>
                    <a:pt x="312" y="6773"/>
                  </a:cubicBezTo>
                  <a:cubicBezTo>
                    <a:pt x="583" y="7349"/>
                    <a:pt x="1094" y="8858"/>
                    <a:pt x="1644" y="9396"/>
                  </a:cubicBezTo>
                  <a:cubicBezTo>
                    <a:pt x="2194" y="9934"/>
                    <a:pt x="3153" y="9997"/>
                    <a:pt x="3610" y="10000"/>
                  </a:cubicBezTo>
                  <a:cubicBezTo>
                    <a:pt x="4068" y="10003"/>
                    <a:pt x="3989" y="9657"/>
                    <a:pt x="4389" y="9418"/>
                  </a:cubicBezTo>
                  <a:cubicBezTo>
                    <a:pt x="4788" y="9179"/>
                    <a:pt x="5720" y="8707"/>
                    <a:pt x="6009" y="8564"/>
                  </a:cubicBezTo>
                  <a:cubicBezTo>
                    <a:pt x="6298" y="8421"/>
                    <a:pt x="5883" y="8706"/>
                    <a:pt x="6124" y="8564"/>
                  </a:cubicBezTo>
                  <a:cubicBezTo>
                    <a:pt x="6364" y="8422"/>
                    <a:pt x="7069" y="8310"/>
                    <a:pt x="7455" y="7709"/>
                  </a:cubicBezTo>
                  <a:cubicBezTo>
                    <a:pt x="7841" y="7109"/>
                    <a:pt x="8111" y="5875"/>
                    <a:pt x="8438" y="4958"/>
                  </a:cubicBezTo>
                  <a:cubicBezTo>
                    <a:pt x="8929" y="3812"/>
                    <a:pt x="9701" y="2324"/>
                    <a:pt x="9913" y="1519"/>
                  </a:cubicBezTo>
                  <a:cubicBezTo>
                    <a:pt x="10125" y="713"/>
                    <a:pt x="9778" y="589"/>
                    <a:pt x="9710" y="125"/>
                  </a:cubicBezTo>
                  <a:lnTo>
                    <a:pt x="9128" y="332"/>
                  </a:lnTo>
                  <a:lnTo>
                    <a:pt x="7338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22" name="Freeform 45">
              <a:extLst>
                <a:ext uri="{FF2B5EF4-FFF2-40B4-BE49-F238E27FC236}">
                  <a16:creationId xmlns:a16="http://schemas.microsoft.com/office/drawing/2014/main" id="{9EBB0156-B68A-5544-A1BC-52557AE1159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8238" y="3248025"/>
              <a:ext cx="133350" cy="69850"/>
            </a:xfrm>
            <a:custGeom>
              <a:avLst/>
              <a:gdLst>
                <a:gd name="T0" fmla="*/ 2147483646 w 10000"/>
                <a:gd name="T1" fmla="*/ 85299240 h 9595"/>
                <a:gd name="T2" fmla="*/ 2147483646 w 10000"/>
                <a:gd name="T3" fmla="*/ 13576773 h 9595"/>
                <a:gd name="T4" fmla="*/ 2147483646 w 10000"/>
                <a:gd name="T5" fmla="*/ 14455609 h 9595"/>
                <a:gd name="T6" fmla="*/ 2147483646 w 10000"/>
                <a:gd name="T7" fmla="*/ 85299240 h 9595"/>
                <a:gd name="T8" fmla="*/ 2147483646 w 10000"/>
                <a:gd name="T9" fmla="*/ 409818380 h 9595"/>
                <a:gd name="T10" fmla="*/ 0 w 10000"/>
                <a:gd name="T11" fmla="*/ 734500748 h 9595"/>
                <a:gd name="T12" fmla="*/ 2147483646 w 10000"/>
                <a:gd name="T13" fmla="*/ 1059017558 h 9595"/>
                <a:gd name="T14" fmla="*/ 2147483646 w 10000"/>
                <a:gd name="T15" fmla="*/ 1253991381 h 9595"/>
                <a:gd name="T16" fmla="*/ 2147483646 w 10000"/>
                <a:gd name="T17" fmla="*/ 1401365760 h 9595"/>
                <a:gd name="T18" fmla="*/ 2147483646 w 10000"/>
                <a:gd name="T19" fmla="*/ 1206535080 h 9595"/>
                <a:gd name="T20" fmla="*/ 2147483646 w 10000"/>
                <a:gd name="T21" fmla="*/ 1117738892 h 9595"/>
                <a:gd name="T22" fmla="*/ 2147483646 w 10000"/>
                <a:gd name="T23" fmla="*/ 800069697 h 9595"/>
                <a:gd name="T24" fmla="*/ 2147483646 w 10000"/>
                <a:gd name="T25" fmla="*/ 865641717 h 9595"/>
                <a:gd name="T26" fmla="*/ 2147483646 w 10000"/>
                <a:gd name="T27" fmla="*/ 726322096 h 9595"/>
                <a:gd name="T28" fmla="*/ 2147483646 w 10000"/>
                <a:gd name="T29" fmla="*/ 572221676 h 9595"/>
                <a:gd name="T30" fmla="*/ 2147483646 w 10000"/>
                <a:gd name="T31" fmla="*/ 314602478 h 9595"/>
                <a:gd name="T32" fmla="*/ 2147483646 w 10000"/>
                <a:gd name="T33" fmla="*/ 177307990 h 9595"/>
                <a:gd name="T34" fmla="*/ 2147483646 w 10000"/>
                <a:gd name="T35" fmla="*/ 85299240 h 9595"/>
                <a:gd name="T36" fmla="*/ 2147483646 w 10000"/>
                <a:gd name="T37" fmla="*/ 85299240 h 959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000" h="9595">
                  <a:moveTo>
                    <a:pt x="6210" y="584"/>
                  </a:moveTo>
                  <a:cubicBezTo>
                    <a:pt x="5554" y="325"/>
                    <a:pt x="5389" y="258"/>
                    <a:pt x="5013" y="93"/>
                  </a:cubicBezTo>
                  <a:cubicBezTo>
                    <a:pt x="4637" y="-72"/>
                    <a:pt x="4318" y="17"/>
                    <a:pt x="3953" y="99"/>
                  </a:cubicBezTo>
                  <a:lnTo>
                    <a:pt x="2823" y="584"/>
                  </a:lnTo>
                  <a:lnTo>
                    <a:pt x="2259" y="2806"/>
                  </a:lnTo>
                  <a:lnTo>
                    <a:pt x="0" y="5029"/>
                  </a:lnTo>
                  <a:lnTo>
                    <a:pt x="565" y="7251"/>
                  </a:lnTo>
                  <a:lnTo>
                    <a:pt x="979" y="8586"/>
                  </a:lnTo>
                  <a:lnTo>
                    <a:pt x="2018" y="9595"/>
                  </a:lnTo>
                  <a:lnTo>
                    <a:pt x="4432" y="8261"/>
                  </a:lnTo>
                  <a:lnTo>
                    <a:pt x="6240" y="7653"/>
                  </a:lnTo>
                  <a:lnTo>
                    <a:pt x="7130" y="5478"/>
                  </a:lnTo>
                  <a:lnTo>
                    <a:pt x="9214" y="5927"/>
                  </a:lnTo>
                  <a:lnTo>
                    <a:pt x="9803" y="4973"/>
                  </a:lnTo>
                  <a:cubicBezTo>
                    <a:pt x="9735" y="4622"/>
                    <a:pt x="9905" y="4270"/>
                    <a:pt x="9837" y="3918"/>
                  </a:cubicBezTo>
                  <a:cubicBezTo>
                    <a:pt x="9758" y="2807"/>
                    <a:pt x="10067" y="3265"/>
                    <a:pt x="9987" y="2154"/>
                  </a:cubicBezTo>
                  <a:cubicBezTo>
                    <a:pt x="9527" y="1653"/>
                    <a:pt x="9037" y="1714"/>
                    <a:pt x="8578" y="1214"/>
                  </a:cubicBezTo>
                  <a:cubicBezTo>
                    <a:pt x="8542" y="1004"/>
                    <a:pt x="8505" y="794"/>
                    <a:pt x="8469" y="584"/>
                  </a:cubicBezTo>
                  <a:lnTo>
                    <a:pt x="6210" y="58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23" name="Freeform 46">
              <a:extLst>
                <a:ext uri="{FF2B5EF4-FFF2-40B4-BE49-F238E27FC236}">
                  <a16:creationId xmlns:a16="http://schemas.microsoft.com/office/drawing/2014/main" id="{5FAD0DAD-8459-E34C-986F-4F778CAFA18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7463" y="3429000"/>
              <a:ext cx="182562" cy="141288"/>
            </a:xfrm>
            <a:custGeom>
              <a:avLst/>
              <a:gdLst>
                <a:gd name="T0" fmla="*/ 2147483646 w 10000"/>
                <a:gd name="T1" fmla="*/ 2147483646 h 10000"/>
                <a:gd name="T2" fmla="*/ 2147483646 w 10000"/>
                <a:gd name="T3" fmla="*/ 2147483646 h 10000"/>
                <a:gd name="T4" fmla="*/ 0 w 10000"/>
                <a:gd name="T5" fmla="*/ 0 h 10000"/>
                <a:gd name="T6" fmla="*/ 0 w 10000"/>
                <a:gd name="T7" fmla="*/ 2147483646 h 10000"/>
                <a:gd name="T8" fmla="*/ 2147483646 w 10000"/>
                <a:gd name="T9" fmla="*/ 2147483646 h 10000"/>
                <a:gd name="T10" fmla="*/ 2147483646 w 10000"/>
                <a:gd name="T11" fmla="*/ 2147483646 h 10000"/>
                <a:gd name="T12" fmla="*/ 2147483646 w 10000"/>
                <a:gd name="T13" fmla="*/ 2147483646 h 10000"/>
                <a:gd name="T14" fmla="*/ 2147483646 w 10000"/>
                <a:gd name="T15" fmla="*/ 2147483646 h 10000"/>
                <a:gd name="T16" fmla="*/ 2147483646 w 10000"/>
                <a:gd name="T17" fmla="*/ 2147483646 h 10000"/>
                <a:gd name="T18" fmla="*/ 2147483646 w 10000"/>
                <a:gd name="T19" fmla="*/ 2147483646 h 10000"/>
                <a:gd name="T20" fmla="*/ 2147483646 w 10000"/>
                <a:gd name="T21" fmla="*/ 2147483646 h 10000"/>
                <a:gd name="T22" fmla="*/ 2147483646 w 10000"/>
                <a:gd name="T23" fmla="*/ 2147483646 h 10000"/>
                <a:gd name="T24" fmla="*/ 2147483646 w 10000"/>
                <a:gd name="T25" fmla="*/ 2147483646 h 10000"/>
                <a:gd name="T26" fmla="*/ 2147483646 w 10000"/>
                <a:gd name="T27" fmla="*/ 2147483646 h 10000"/>
                <a:gd name="T28" fmla="*/ 2147483646 w 10000"/>
                <a:gd name="T29" fmla="*/ 2147483646 h 10000"/>
                <a:gd name="T30" fmla="*/ 2147483646 w 10000"/>
                <a:gd name="T31" fmla="*/ 2147483646 h 10000"/>
                <a:gd name="T32" fmla="*/ 2147483646 w 10000"/>
                <a:gd name="T33" fmla="*/ 2147483646 h 10000"/>
                <a:gd name="T34" fmla="*/ 2147483646 w 10000"/>
                <a:gd name="T35" fmla="*/ 2147483646 h 10000"/>
                <a:gd name="T36" fmla="*/ 2147483646 w 10000"/>
                <a:gd name="T37" fmla="*/ 2147483646 h 10000"/>
                <a:gd name="T38" fmla="*/ 2147483646 w 10000"/>
                <a:gd name="T39" fmla="*/ 2147483646 h 10000"/>
                <a:gd name="T40" fmla="*/ 2147483646 w 10000"/>
                <a:gd name="T41" fmla="*/ 2147483646 h 10000"/>
                <a:gd name="T42" fmla="*/ 2147483646 w 10000"/>
                <a:gd name="T43" fmla="*/ 2147483646 h 10000"/>
                <a:gd name="T44" fmla="*/ 2147483646 w 10000"/>
                <a:gd name="T45" fmla="*/ 0 h 10000"/>
                <a:gd name="T46" fmla="*/ 2147483646 w 10000"/>
                <a:gd name="T47" fmla="*/ 2147483646 h 1000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0000" h="10000">
                  <a:moveTo>
                    <a:pt x="3636" y="522"/>
                  </a:moveTo>
                  <a:lnTo>
                    <a:pt x="909" y="522"/>
                  </a:lnTo>
                  <a:lnTo>
                    <a:pt x="0" y="0"/>
                  </a:lnTo>
                  <a:lnTo>
                    <a:pt x="0" y="1043"/>
                  </a:lnTo>
                  <a:lnTo>
                    <a:pt x="455" y="2609"/>
                  </a:lnTo>
                  <a:cubicBezTo>
                    <a:pt x="530" y="3171"/>
                    <a:pt x="604" y="3733"/>
                    <a:pt x="679" y="4295"/>
                  </a:cubicBezTo>
                  <a:cubicBezTo>
                    <a:pt x="604" y="4631"/>
                    <a:pt x="530" y="4968"/>
                    <a:pt x="455" y="5304"/>
                  </a:cubicBezTo>
                  <a:lnTo>
                    <a:pt x="909" y="6348"/>
                  </a:lnTo>
                  <a:lnTo>
                    <a:pt x="1598" y="7682"/>
                  </a:lnTo>
                  <a:cubicBezTo>
                    <a:pt x="2779" y="7328"/>
                    <a:pt x="2976" y="7157"/>
                    <a:pt x="4110" y="6712"/>
                  </a:cubicBezTo>
                  <a:lnTo>
                    <a:pt x="4448" y="7069"/>
                  </a:lnTo>
                  <a:lnTo>
                    <a:pt x="5010" y="7076"/>
                  </a:lnTo>
                  <a:cubicBezTo>
                    <a:pt x="5007" y="7181"/>
                    <a:pt x="5003" y="7286"/>
                    <a:pt x="5000" y="7391"/>
                  </a:cubicBezTo>
                  <a:lnTo>
                    <a:pt x="4545" y="7913"/>
                  </a:lnTo>
                  <a:lnTo>
                    <a:pt x="5000" y="10000"/>
                  </a:lnTo>
                  <a:lnTo>
                    <a:pt x="6818" y="8435"/>
                  </a:lnTo>
                  <a:lnTo>
                    <a:pt x="8636" y="8435"/>
                  </a:lnTo>
                  <a:lnTo>
                    <a:pt x="9545" y="6870"/>
                  </a:lnTo>
                  <a:lnTo>
                    <a:pt x="10000" y="6870"/>
                  </a:lnTo>
                  <a:lnTo>
                    <a:pt x="7273" y="5826"/>
                  </a:lnTo>
                  <a:cubicBezTo>
                    <a:pt x="7121" y="4927"/>
                    <a:pt x="6970" y="4029"/>
                    <a:pt x="6818" y="3130"/>
                  </a:cubicBezTo>
                  <a:lnTo>
                    <a:pt x="8636" y="1043"/>
                  </a:lnTo>
                  <a:lnTo>
                    <a:pt x="5909" y="0"/>
                  </a:lnTo>
                  <a:lnTo>
                    <a:pt x="3636" y="52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25" name="Freeform 47">
              <a:extLst>
                <a:ext uri="{FF2B5EF4-FFF2-40B4-BE49-F238E27FC236}">
                  <a16:creationId xmlns:a16="http://schemas.microsoft.com/office/drawing/2014/main" id="{441EE005-C1F8-3B44-A654-8F4E5E8C3B2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1063" y="3314700"/>
              <a:ext cx="114300" cy="65088"/>
            </a:xfrm>
            <a:custGeom>
              <a:avLst/>
              <a:gdLst>
                <a:gd name="T0" fmla="*/ 2147483646 w 10000"/>
                <a:gd name="T1" fmla="*/ 117523815 h 11466"/>
                <a:gd name="T2" fmla="*/ 2147483646 w 10000"/>
                <a:gd name="T3" fmla="*/ 75272047 h 11466"/>
                <a:gd name="T4" fmla="*/ 2147483646 w 10000"/>
                <a:gd name="T5" fmla="*/ 33020432 h 11466"/>
                <a:gd name="T6" fmla="*/ 2147483646 w 10000"/>
                <a:gd name="T7" fmla="*/ 65841468 h 11466"/>
                <a:gd name="T8" fmla="*/ 2147483646 w 10000"/>
                <a:gd name="T9" fmla="*/ 0 h 11466"/>
                <a:gd name="T10" fmla="*/ 2147483646 w 10000"/>
                <a:gd name="T11" fmla="*/ 63477200 h 11466"/>
                <a:gd name="T12" fmla="*/ 0 w 10000"/>
                <a:gd name="T13" fmla="*/ 202027038 h 11466"/>
                <a:gd name="T14" fmla="*/ 0 w 10000"/>
                <a:gd name="T15" fmla="*/ 286524040 h 11466"/>
                <a:gd name="T16" fmla="*/ 2147483646 w 10000"/>
                <a:gd name="T17" fmla="*/ 286524040 h 11466"/>
                <a:gd name="T18" fmla="*/ 2147483646 w 10000"/>
                <a:gd name="T19" fmla="*/ 387555188 h 11466"/>
                <a:gd name="T20" fmla="*/ 2147483646 w 10000"/>
                <a:gd name="T21" fmla="*/ 371027429 h 11466"/>
                <a:gd name="T22" fmla="*/ 2147483646 w 10000"/>
                <a:gd name="T23" fmla="*/ 305386266 h 11466"/>
                <a:gd name="T24" fmla="*/ 2147483646 w 10000"/>
                <a:gd name="T25" fmla="*/ 342940248 h 11466"/>
                <a:gd name="T26" fmla="*/ 2147483646 w 10000"/>
                <a:gd name="T27" fmla="*/ 286524040 h 11466"/>
                <a:gd name="T28" fmla="*/ 2147483646 w 10000"/>
                <a:gd name="T29" fmla="*/ 244272431 h 11466"/>
                <a:gd name="T30" fmla="*/ 2147483646 w 10000"/>
                <a:gd name="T31" fmla="*/ 244272431 h 11466"/>
                <a:gd name="T32" fmla="*/ 2147483646 w 10000"/>
                <a:gd name="T33" fmla="*/ 202027038 h 11466"/>
                <a:gd name="T34" fmla="*/ 2147483646 w 10000"/>
                <a:gd name="T35" fmla="*/ 117523815 h 1146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0000" h="11466">
                  <a:moveTo>
                    <a:pt x="7857" y="3477"/>
                  </a:moveTo>
                  <a:lnTo>
                    <a:pt x="7143" y="2227"/>
                  </a:lnTo>
                  <a:lnTo>
                    <a:pt x="5714" y="977"/>
                  </a:lnTo>
                  <a:lnTo>
                    <a:pt x="3641" y="1948"/>
                  </a:lnTo>
                  <a:cubicBezTo>
                    <a:pt x="3532" y="1206"/>
                    <a:pt x="3354" y="742"/>
                    <a:pt x="3245" y="0"/>
                  </a:cubicBezTo>
                  <a:lnTo>
                    <a:pt x="2143" y="1878"/>
                  </a:lnTo>
                  <a:lnTo>
                    <a:pt x="0" y="5977"/>
                  </a:lnTo>
                  <a:lnTo>
                    <a:pt x="0" y="8477"/>
                  </a:lnTo>
                  <a:lnTo>
                    <a:pt x="1429" y="8477"/>
                  </a:lnTo>
                  <a:lnTo>
                    <a:pt x="2108" y="11466"/>
                  </a:lnTo>
                  <a:lnTo>
                    <a:pt x="2857" y="10977"/>
                  </a:lnTo>
                  <a:lnTo>
                    <a:pt x="4436" y="9035"/>
                  </a:lnTo>
                  <a:lnTo>
                    <a:pt x="5256" y="10146"/>
                  </a:lnTo>
                  <a:lnTo>
                    <a:pt x="7857" y="8477"/>
                  </a:lnTo>
                  <a:lnTo>
                    <a:pt x="9286" y="7227"/>
                  </a:lnTo>
                  <a:lnTo>
                    <a:pt x="10000" y="7227"/>
                  </a:lnTo>
                  <a:lnTo>
                    <a:pt x="9286" y="5977"/>
                  </a:lnTo>
                  <a:lnTo>
                    <a:pt x="7857" y="3477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26" name="Freeform 48">
              <a:extLst>
                <a:ext uri="{FF2B5EF4-FFF2-40B4-BE49-F238E27FC236}">
                  <a16:creationId xmlns:a16="http://schemas.microsoft.com/office/drawing/2014/main" id="{222B756F-2CDB-6642-B5A9-FF56B320D567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3913" y="3168650"/>
              <a:ext cx="71437" cy="74613"/>
            </a:xfrm>
            <a:custGeom>
              <a:avLst/>
              <a:gdLst>
                <a:gd name="T0" fmla="*/ 306118187 w 10056"/>
                <a:gd name="T1" fmla="*/ 789654352 h 10000"/>
                <a:gd name="T2" fmla="*/ 429904577 w 10056"/>
                <a:gd name="T3" fmla="*/ 1105629969 h 10000"/>
                <a:gd name="T4" fmla="*/ 677586608 w 10056"/>
                <a:gd name="T5" fmla="*/ 1263521769 h 10000"/>
                <a:gd name="T6" fmla="*/ 903376652 w 10056"/>
                <a:gd name="T7" fmla="*/ 1467713300 h 10000"/>
                <a:gd name="T8" fmla="*/ 1135951392 w 10056"/>
                <a:gd name="T9" fmla="*/ 1727539702 h 10000"/>
                <a:gd name="T10" fmla="*/ 1281375230 w 10056"/>
                <a:gd name="T11" fmla="*/ 1300499113 h 10000"/>
                <a:gd name="T12" fmla="*/ 1195148611 w 10056"/>
                <a:gd name="T13" fmla="*/ 984526451 h 10000"/>
                <a:gd name="T14" fmla="*/ 1288557149 w 10056"/>
                <a:gd name="T15" fmla="*/ 566991022 h 10000"/>
                <a:gd name="T16" fmla="*/ 1106984257 w 10056"/>
                <a:gd name="T17" fmla="*/ 409071324 h 10000"/>
                <a:gd name="T18" fmla="*/ 925159339 w 10056"/>
                <a:gd name="T19" fmla="*/ 315789890 h 10000"/>
                <a:gd name="T20" fmla="*/ 677586608 w 10056"/>
                <a:gd name="T21" fmla="*/ 157894755 h 10000"/>
                <a:gd name="T22" fmla="*/ 429904577 w 10056"/>
                <a:gd name="T23" fmla="*/ 157894755 h 10000"/>
                <a:gd name="T24" fmla="*/ 306118187 w 10056"/>
                <a:gd name="T25" fmla="*/ 0 h 10000"/>
                <a:gd name="T26" fmla="*/ 58563422 w 10056"/>
                <a:gd name="T27" fmla="*/ 157894755 h 10000"/>
                <a:gd name="T28" fmla="*/ 0 w 10056"/>
                <a:gd name="T29" fmla="*/ 167744178 h 10000"/>
                <a:gd name="T30" fmla="*/ 116604471 w 10056"/>
                <a:gd name="T31" fmla="*/ 594785155 h 10000"/>
                <a:gd name="T32" fmla="*/ 306118187 w 10056"/>
                <a:gd name="T33" fmla="*/ 789654352 h 1000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0056" h="10000">
                  <a:moveTo>
                    <a:pt x="2389" y="4571"/>
                  </a:moveTo>
                  <a:lnTo>
                    <a:pt x="3355" y="6400"/>
                  </a:lnTo>
                  <a:lnTo>
                    <a:pt x="5288" y="7314"/>
                  </a:lnTo>
                  <a:lnTo>
                    <a:pt x="7050" y="8496"/>
                  </a:lnTo>
                  <a:lnTo>
                    <a:pt x="8865" y="10000"/>
                  </a:lnTo>
                  <a:cubicBezTo>
                    <a:pt x="8961" y="9105"/>
                    <a:pt x="9904" y="8423"/>
                    <a:pt x="10000" y="7528"/>
                  </a:cubicBezTo>
                  <a:lnTo>
                    <a:pt x="9327" y="5699"/>
                  </a:lnTo>
                  <a:cubicBezTo>
                    <a:pt x="9382" y="4965"/>
                    <a:pt x="10001" y="4016"/>
                    <a:pt x="10056" y="3282"/>
                  </a:cubicBezTo>
                  <a:lnTo>
                    <a:pt x="8639" y="2368"/>
                  </a:lnTo>
                  <a:lnTo>
                    <a:pt x="7220" y="1828"/>
                  </a:lnTo>
                  <a:lnTo>
                    <a:pt x="5288" y="914"/>
                  </a:lnTo>
                  <a:lnTo>
                    <a:pt x="3355" y="914"/>
                  </a:lnTo>
                  <a:lnTo>
                    <a:pt x="2389" y="0"/>
                  </a:lnTo>
                  <a:lnTo>
                    <a:pt x="457" y="914"/>
                  </a:lnTo>
                  <a:lnTo>
                    <a:pt x="0" y="971"/>
                  </a:lnTo>
                  <a:cubicBezTo>
                    <a:pt x="152" y="1866"/>
                    <a:pt x="757" y="2548"/>
                    <a:pt x="910" y="3443"/>
                  </a:cubicBezTo>
                  <a:lnTo>
                    <a:pt x="2389" y="4571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27" name="Freeform 49">
              <a:extLst>
                <a:ext uri="{FF2B5EF4-FFF2-40B4-BE49-F238E27FC236}">
                  <a16:creationId xmlns:a16="http://schemas.microsoft.com/office/drawing/2014/main" id="{234C7B6F-06E5-9145-AA8D-8EDE8DB246AF}"/>
                </a:ext>
              </a:extLst>
            </p:cNvPr>
            <p:cNvSpPr>
              <a:spLocks/>
            </p:cNvSpPr>
            <p:nvPr/>
          </p:nvSpPr>
          <p:spPr bwMode="auto">
            <a:xfrm rot="21133526">
              <a:off x="4865688" y="3344863"/>
              <a:ext cx="88900" cy="47625"/>
            </a:xfrm>
            <a:custGeom>
              <a:avLst/>
              <a:gdLst>
                <a:gd name="T0" fmla="*/ 0 w 1912593"/>
                <a:gd name="T1" fmla="*/ 0 h 1229193"/>
                <a:gd name="T2" fmla="*/ 0 w 1912593"/>
                <a:gd name="T3" fmla="*/ 0 h 1229193"/>
                <a:gd name="T4" fmla="*/ 0 w 1912593"/>
                <a:gd name="T5" fmla="*/ 0 h 1229193"/>
                <a:gd name="T6" fmla="*/ 0 w 1912593"/>
                <a:gd name="T7" fmla="*/ 0 h 1229193"/>
                <a:gd name="T8" fmla="*/ 0 w 1912593"/>
                <a:gd name="T9" fmla="*/ 0 h 1229193"/>
                <a:gd name="T10" fmla="*/ 0 w 1912593"/>
                <a:gd name="T11" fmla="*/ 0 h 1229193"/>
                <a:gd name="T12" fmla="*/ 0 w 1912593"/>
                <a:gd name="T13" fmla="*/ 0 h 1229193"/>
                <a:gd name="T14" fmla="*/ 0 w 1912593"/>
                <a:gd name="T15" fmla="*/ 0 h 1229193"/>
                <a:gd name="T16" fmla="*/ 0 w 1912593"/>
                <a:gd name="T17" fmla="*/ 0 h 122919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912593" h="1229193">
                  <a:moveTo>
                    <a:pt x="0" y="233280"/>
                  </a:moveTo>
                  <a:lnTo>
                    <a:pt x="83793" y="1154242"/>
                  </a:lnTo>
                  <a:lnTo>
                    <a:pt x="1103124" y="1229193"/>
                  </a:lnTo>
                  <a:lnTo>
                    <a:pt x="1912593" y="314793"/>
                  </a:lnTo>
                  <a:lnTo>
                    <a:pt x="1792672" y="0"/>
                  </a:lnTo>
                  <a:lnTo>
                    <a:pt x="1124055" y="252554"/>
                  </a:lnTo>
                  <a:cubicBezTo>
                    <a:pt x="892871" y="224853"/>
                    <a:pt x="379360" y="273001"/>
                    <a:pt x="148176" y="245300"/>
                  </a:cubicBezTo>
                  <a:lnTo>
                    <a:pt x="128763" y="242675"/>
                  </a:lnTo>
                  <a:lnTo>
                    <a:pt x="0" y="23328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28" name="Freeform 50">
              <a:extLst>
                <a:ext uri="{FF2B5EF4-FFF2-40B4-BE49-F238E27FC236}">
                  <a16:creationId xmlns:a16="http://schemas.microsoft.com/office/drawing/2014/main" id="{382EE58B-2236-9D4C-A10D-7BF4E1E9C2B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0450" y="3354388"/>
              <a:ext cx="142875" cy="149225"/>
            </a:xfrm>
            <a:custGeom>
              <a:avLst/>
              <a:gdLst>
                <a:gd name="T0" fmla="*/ 0 w 3644175"/>
                <a:gd name="T1" fmla="*/ 0 h 3780713"/>
                <a:gd name="T2" fmla="*/ 0 w 3644175"/>
                <a:gd name="T3" fmla="*/ 0 h 3780713"/>
                <a:gd name="T4" fmla="*/ 0 w 3644175"/>
                <a:gd name="T5" fmla="*/ 0 h 3780713"/>
                <a:gd name="T6" fmla="*/ 0 w 3644175"/>
                <a:gd name="T7" fmla="*/ 0 h 3780713"/>
                <a:gd name="T8" fmla="*/ 0 w 3644175"/>
                <a:gd name="T9" fmla="*/ 0 h 3780713"/>
                <a:gd name="T10" fmla="*/ 0 w 3644175"/>
                <a:gd name="T11" fmla="*/ 0 h 3780713"/>
                <a:gd name="T12" fmla="*/ 0 w 3644175"/>
                <a:gd name="T13" fmla="*/ 0 h 3780713"/>
                <a:gd name="T14" fmla="*/ 0 w 3644175"/>
                <a:gd name="T15" fmla="*/ 0 h 3780713"/>
                <a:gd name="T16" fmla="*/ 0 w 3644175"/>
                <a:gd name="T17" fmla="*/ 0 h 3780713"/>
                <a:gd name="T18" fmla="*/ 0 w 3644175"/>
                <a:gd name="T19" fmla="*/ 0 h 3780713"/>
                <a:gd name="T20" fmla="*/ 0 w 3644175"/>
                <a:gd name="T21" fmla="*/ 0 h 3780713"/>
                <a:gd name="T22" fmla="*/ 0 w 3644175"/>
                <a:gd name="T23" fmla="*/ 0 h 3780713"/>
                <a:gd name="T24" fmla="*/ 0 w 3644175"/>
                <a:gd name="T25" fmla="*/ 0 h 3780713"/>
                <a:gd name="T26" fmla="*/ 0 w 3644175"/>
                <a:gd name="T27" fmla="*/ 0 h 3780713"/>
                <a:gd name="T28" fmla="*/ 0 w 3644175"/>
                <a:gd name="T29" fmla="*/ 0 h 3780713"/>
                <a:gd name="T30" fmla="*/ 0 w 3644175"/>
                <a:gd name="T31" fmla="*/ 0 h 3780713"/>
                <a:gd name="T32" fmla="*/ 0 w 3644175"/>
                <a:gd name="T33" fmla="*/ 0 h 3780713"/>
                <a:gd name="T34" fmla="*/ 0 w 3644175"/>
                <a:gd name="T35" fmla="*/ 0 h 3780713"/>
                <a:gd name="T36" fmla="*/ 0 w 3644175"/>
                <a:gd name="T37" fmla="*/ 0 h 3780713"/>
                <a:gd name="T38" fmla="*/ 0 w 3644175"/>
                <a:gd name="T39" fmla="*/ 0 h 378071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644175" h="3780713">
                  <a:moveTo>
                    <a:pt x="2018109" y="0"/>
                  </a:moveTo>
                  <a:lnTo>
                    <a:pt x="1131347" y="970851"/>
                  </a:lnTo>
                  <a:lnTo>
                    <a:pt x="106496" y="992543"/>
                  </a:lnTo>
                  <a:lnTo>
                    <a:pt x="0" y="1285960"/>
                  </a:lnTo>
                  <a:lnTo>
                    <a:pt x="250657" y="1838746"/>
                  </a:lnTo>
                  <a:lnTo>
                    <a:pt x="476240" y="1522355"/>
                  </a:lnTo>
                  <a:lnTo>
                    <a:pt x="637449" y="1360281"/>
                  </a:lnTo>
                  <a:lnTo>
                    <a:pt x="900975" y="1622129"/>
                  </a:lnTo>
                  <a:lnTo>
                    <a:pt x="1125827" y="2401618"/>
                  </a:lnTo>
                  <a:lnTo>
                    <a:pt x="1614428" y="2951232"/>
                  </a:lnTo>
                  <a:cubicBezTo>
                    <a:pt x="2156362" y="3074631"/>
                    <a:pt x="2677783" y="3504219"/>
                    <a:pt x="3209460" y="3780713"/>
                  </a:cubicBezTo>
                  <a:lnTo>
                    <a:pt x="1455611" y="1667100"/>
                  </a:lnTo>
                  <a:lnTo>
                    <a:pt x="1543203" y="1366330"/>
                  </a:lnTo>
                  <a:lnTo>
                    <a:pt x="1755414" y="1517198"/>
                  </a:lnTo>
                  <a:lnTo>
                    <a:pt x="3644175" y="1622129"/>
                  </a:lnTo>
                  <a:lnTo>
                    <a:pt x="3394079" y="610450"/>
                  </a:lnTo>
                  <a:lnTo>
                    <a:pt x="3170007" y="750786"/>
                  </a:lnTo>
                  <a:lnTo>
                    <a:pt x="2480463" y="641709"/>
                  </a:lnTo>
                  <a:lnTo>
                    <a:pt x="2078068" y="137463"/>
                  </a:lnTo>
                  <a:lnTo>
                    <a:pt x="2018109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29" name="Freeform 51">
              <a:extLst>
                <a:ext uri="{FF2B5EF4-FFF2-40B4-BE49-F238E27FC236}">
                  <a16:creationId xmlns:a16="http://schemas.microsoft.com/office/drawing/2014/main" id="{F3DA1B67-4F7D-BC44-A429-05517CDBF25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9188" y="3406775"/>
              <a:ext cx="98425" cy="98425"/>
            </a:xfrm>
            <a:custGeom>
              <a:avLst/>
              <a:gdLst>
                <a:gd name="T0" fmla="*/ 0 w 2398426"/>
                <a:gd name="T1" fmla="*/ 0 h 2488994"/>
                <a:gd name="T2" fmla="*/ 0 w 2398426"/>
                <a:gd name="T3" fmla="*/ 0 h 2488994"/>
                <a:gd name="T4" fmla="*/ 0 w 2398426"/>
                <a:gd name="T5" fmla="*/ 0 h 2488994"/>
                <a:gd name="T6" fmla="*/ 0 w 2398426"/>
                <a:gd name="T7" fmla="*/ 0 h 2488994"/>
                <a:gd name="T8" fmla="*/ 0 w 2398426"/>
                <a:gd name="T9" fmla="*/ 0 h 2488994"/>
                <a:gd name="T10" fmla="*/ 0 w 2398426"/>
                <a:gd name="T11" fmla="*/ 0 h 2488994"/>
                <a:gd name="T12" fmla="*/ 0 w 2398426"/>
                <a:gd name="T13" fmla="*/ 0 h 2488994"/>
                <a:gd name="T14" fmla="*/ 0 w 2398426"/>
                <a:gd name="T15" fmla="*/ 0 h 248899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98426" h="2488994">
                  <a:moveTo>
                    <a:pt x="2113613" y="269822"/>
                  </a:moveTo>
                  <a:lnTo>
                    <a:pt x="254833" y="149901"/>
                  </a:lnTo>
                  <a:lnTo>
                    <a:pt x="74951" y="0"/>
                  </a:lnTo>
                  <a:lnTo>
                    <a:pt x="0" y="329783"/>
                  </a:lnTo>
                  <a:lnTo>
                    <a:pt x="1691048" y="2488994"/>
                  </a:lnTo>
                  <a:lnTo>
                    <a:pt x="2177788" y="1556144"/>
                  </a:lnTo>
                  <a:lnTo>
                    <a:pt x="2398426" y="1439055"/>
                  </a:lnTo>
                  <a:lnTo>
                    <a:pt x="2113613" y="26982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30" name="Freeform 52">
              <a:extLst>
                <a:ext uri="{FF2B5EF4-FFF2-40B4-BE49-F238E27FC236}">
                  <a16:creationId xmlns:a16="http://schemas.microsoft.com/office/drawing/2014/main" id="{80027619-AAC2-574D-8F2A-F59EC3E1E915}"/>
                </a:ext>
              </a:extLst>
            </p:cNvPr>
            <p:cNvSpPr>
              <a:spLocks/>
            </p:cNvSpPr>
            <p:nvPr/>
          </p:nvSpPr>
          <p:spPr bwMode="auto">
            <a:xfrm rot="286500">
              <a:off x="5000625" y="3467100"/>
              <a:ext cx="44450" cy="58738"/>
            </a:xfrm>
            <a:custGeom>
              <a:avLst/>
              <a:gdLst>
                <a:gd name="T0" fmla="*/ 0 w 1259245"/>
                <a:gd name="T1" fmla="*/ 0 h 1506961"/>
                <a:gd name="T2" fmla="*/ 0 w 1259245"/>
                <a:gd name="T3" fmla="*/ 0 h 1506961"/>
                <a:gd name="T4" fmla="*/ 0 w 1259245"/>
                <a:gd name="T5" fmla="*/ 0 h 1506961"/>
                <a:gd name="T6" fmla="*/ 0 w 1259245"/>
                <a:gd name="T7" fmla="*/ 0 h 1506961"/>
                <a:gd name="T8" fmla="*/ 0 w 1259245"/>
                <a:gd name="T9" fmla="*/ 0 h 15069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59245" h="1506961">
                  <a:moveTo>
                    <a:pt x="459998" y="0"/>
                  </a:moveTo>
                  <a:lnTo>
                    <a:pt x="0" y="967315"/>
                  </a:lnTo>
                  <a:lnTo>
                    <a:pt x="599606" y="1506961"/>
                  </a:lnTo>
                  <a:lnTo>
                    <a:pt x="1259243" y="571259"/>
                  </a:lnTo>
                  <a:lnTo>
                    <a:pt x="459998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31" name="Freeform 53">
              <a:extLst>
                <a:ext uri="{FF2B5EF4-FFF2-40B4-BE49-F238E27FC236}">
                  <a16:creationId xmlns:a16="http://schemas.microsoft.com/office/drawing/2014/main" id="{39BD2651-851B-B34E-B1F5-C70F3598995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2213" y="3365500"/>
              <a:ext cx="71437" cy="57150"/>
            </a:xfrm>
            <a:custGeom>
              <a:avLst/>
              <a:gdLst>
                <a:gd name="T0" fmla="*/ 0 w 1678899"/>
                <a:gd name="T1" fmla="*/ 0 h 1259174"/>
                <a:gd name="T2" fmla="*/ 0 w 1678899"/>
                <a:gd name="T3" fmla="*/ 0 h 1259174"/>
                <a:gd name="T4" fmla="*/ 0 w 1678899"/>
                <a:gd name="T5" fmla="*/ 0 h 1259174"/>
                <a:gd name="T6" fmla="*/ 0 w 1678899"/>
                <a:gd name="T7" fmla="*/ 0 h 1259174"/>
                <a:gd name="T8" fmla="*/ 0 w 1678899"/>
                <a:gd name="T9" fmla="*/ 0 h 1259174"/>
                <a:gd name="T10" fmla="*/ 0 w 1678899"/>
                <a:gd name="T11" fmla="*/ 0 h 12591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78899" h="1259174">
                  <a:moveTo>
                    <a:pt x="209862" y="1154242"/>
                  </a:moveTo>
                  <a:lnTo>
                    <a:pt x="1678899" y="1259174"/>
                  </a:lnTo>
                  <a:lnTo>
                    <a:pt x="1663908" y="899410"/>
                  </a:lnTo>
                  <a:lnTo>
                    <a:pt x="854439" y="0"/>
                  </a:lnTo>
                  <a:lnTo>
                    <a:pt x="0" y="269823"/>
                  </a:lnTo>
                  <a:lnTo>
                    <a:pt x="209862" y="115424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32" name="Freeform 54">
              <a:extLst>
                <a:ext uri="{FF2B5EF4-FFF2-40B4-BE49-F238E27FC236}">
                  <a16:creationId xmlns:a16="http://schemas.microsoft.com/office/drawing/2014/main" id="{41A353FE-20F4-D746-A5ED-07483D419016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4913" y="3417888"/>
              <a:ext cx="100012" cy="96837"/>
            </a:xfrm>
            <a:custGeom>
              <a:avLst/>
              <a:gdLst>
                <a:gd name="T0" fmla="*/ 0 w 2578308"/>
                <a:gd name="T1" fmla="*/ 0 h 2368446"/>
                <a:gd name="T2" fmla="*/ 0 w 2578308"/>
                <a:gd name="T3" fmla="*/ 0 h 2368446"/>
                <a:gd name="T4" fmla="*/ 0 w 2578308"/>
                <a:gd name="T5" fmla="*/ 0 h 2368446"/>
                <a:gd name="T6" fmla="*/ 0 w 2578308"/>
                <a:gd name="T7" fmla="*/ 0 h 2368446"/>
                <a:gd name="T8" fmla="*/ 0 w 2578308"/>
                <a:gd name="T9" fmla="*/ 0 h 2368446"/>
                <a:gd name="T10" fmla="*/ 0 w 2578308"/>
                <a:gd name="T11" fmla="*/ 0 h 2368446"/>
                <a:gd name="T12" fmla="*/ 0 w 2578308"/>
                <a:gd name="T13" fmla="*/ 0 h 2368446"/>
                <a:gd name="T14" fmla="*/ 0 w 2578308"/>
                <a:gd name="T15" fmla="*/ 0 h 2368446"/>
                <a:gd name="T16" fmla="*/ 0 w 2578308"/>
                <a:gd name="T17" fmla="*/ 0 h 2368446"/>
                <a:gd name="T18" fmla="*/ 0 w 2578308"/>
                <a:gd name="T19" fmla="*/ 0 h 2368446"/>
                <a:gd name="T20" fmla="*/ 0 w 2578308"/>
                <a:gd name="T21" fmla="*/ 0 h 2368446"/>
                <a:gd name="T22" fmla="*/ 0 w 2578308"/>
                <a:gd name="T23" fmla="*/ 0 h 236844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578308" h="2368446">
                  <a:moveTo>
                    <a:pt x="0" y="0"/>
                  </a:moveTo>
                  <a:lnTo>
                    <a:pt x="254833" y="1154242"/>
                  </a:lnTo>
                  <a:lnTo>
                    <a:pt x="104931" y="1259173"/>
                  </a:lnTo>
                  <a:lnTo>
                    <a:pt x="855821" y="1873287"/>
                  </a:lnTo>
                  <a:lnTo>
                    <a:pt x="1111621" y="1524299"/>
                  </a:lnTo>
                  <a:lnTo>
                    <a:pt x="1734645" y="2033965"/>
                  </a:lnTo>
                  <a:lnTo>
                    <a:pt x="1633928" y="2368446"/>
                  </a:lnTo>
                  <a:lnTo>
                    <a:pt x="2338465" y="2263514"/>
                  </a:lnTo>
                  <a:lnTo>
                    <a:pt x="2578308" y="1514006"/>
                  </a:lnTo>
                  <a:lnTo>
                    <a:pt x="2113613" y="224852"/>
                  </a:lnTo>
                  <a:lnTo>
                    <a:pt x="1439056" y="1499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33" name="Freeform 55">
              <a:extLst>
                <a:ext uri="{FF2B5EF4-FFF2-40B4-BE49-F238E27FC236}">
                  <a16:creationId xmlns:a16="http://schemas.microsoft.com/office/drawing/2014/main" id="{B73229BA-95BA-B043-981E-72838913860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1900" y="3478213"/>
              <a:ext cx="39688" cy="49212"/>
            </a:xfrm>
            <a:custGeom>
              <a:avLst/>
              <a:gdLst>
                <a:gd name="T0" fmla="*/ 0 w 1097536"/>
                <a:gd name="T1" fmla="*/ 0 h 1184223"/>
                <a:gd name="T2" fmla="*/ 0 w 1097536"/>
                <a:gd name="T3" fmla="*/ 0 h 1184223"/>
                <a:gd name="T4" fmla="*/ 0 w 1097536"/>
                <a:gd name="T5" fmla="*/ 0 h 1184223"/>
                <a:gd name="T6" fmla="*/ 0 w 1097536"/>
                <a:gd name="T7" fmla="*/ 0 h 1184223"/>
                <a:gd name="T8" fmla="*/ 0 w 1097536"/>
                <a:gd name="T9" fmla="*/ 0 h 1184223"/>
                <a:gd name="T10" fmla="*/ 0 w 1097536"/>
                <a:gd name="T11" fmla="*/ 0 h 11842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97536" h="1184223">
                  <a:moveTo>
                    <a:pt x="482939" y="0"/>
                  </a:moveTo>
                  <a:lnTo>
                    <a:pt x="0" y="416160"/>
                  </a:lnTo>
                  <a:lnTo>
                    <a:pt x="452959" y="1184223"/>
                  </a:lnTo>
                  <a:lnTo>
                    <a:pt x="1067555" y="824459"/>
                  </a:lnTo>
                  <a:lnTo>
                    <a:pt x="1097536" y="509666"/>
                  </a:lnTo>
                  <a:lnTo>
                    <a:pt x="482939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34" name="Freeform 56">
              <a:extLst>
                <a:ext uri="{FF2B5EF4-FFF2-40B4-BE49-F238E27FC236}">
                  <a16:creationId xmlns:a16="http://schemas.microsoft.com/office/drawing/2014/main" id="{8650292F-85E6-E640-AC40-9B535B59FBA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9363" y="3505200"/>
              <a:ext cx="65087" cy="60325"/>
            </a:xfrm>
            <a:custGeom>
              <a:avLst/>
              <a:gdLst>
                <a:gd name="T0" fmla="*/ 0 w 1852882"/>
                <a:gd name="T1" fmla="*/ 0 h 1521018"/>
                <a:gd name="T2" fmla="*/ 0 w 1852882"/>
                <a:gd name="T3" fmla="*/ 0 h 1521018"/>
                <a:gd name="T4" fmla="*/ 0 w 1852882"/>
                <a:gd name="T5" fmla="*/ 0 h 1521018"/>
                <a:gd name="T6" fmla="*/ 0 w 1852882"/>
                <a:gd name="T7" fmla="*/ 0 h 1521018"/>
                <a:gd name="T8" fmla="*/ 0 w 1852882"/>
                <a:gd name="T9" fmla="*/ 0 h 1521018"/>
                <a:gd name="T10" fmla="*/ 0 w 1852882"/>
                <a:gd name="T11" fmla="*/ 0 h 1521018"/>
                <a:gd name="T12" fmla="*/ 0 w 1852882"/>
                <a:gd name="T13" fmla="*/ 0 h 1521018"/>
                <a:gd name="T14" fmla="*/ 0 w 1852882"/>
                <a:gd name="T15" fmla="*/ 0 h 1521018"/>
                <a:gd name="T16" fmla="*/ 0 w 1852882"/>
                <a:gd name="T17" fmla="*/ 0 h 1521018"/>
                <a:gd name="T18" fmla="*/ 0 w 1852882"/>
                <a:gd name="T19" fmla="*/ 0 h 1521018"/>
                <a:gd name="T20" fmla="*/ 0 w 1852882"/>
                <a:gd name="T21" fmla="*/ 0 h 152101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852882" h="1521018">
                  <a:moveTo>
                    <a:pt x="0" y="507061"/>
                  </a:moveTo>
                  <a:lnTo>
                    <a:pt x="0" y="1211599"/>
                  </a:lnTo>
                  <a:lnTo>
                    <a:pt x="435424" y="1521018"/>
                  </a:lnTo>
                  <a:lnTo>
                    <a:pt x="839449" y="1391481"/>
                  </a:lnTo>
                  <a:lnTo>
                    <a:pt x="1763339" y="952692"/>
                  </a:lnTo>
                  <a:lnTo>
                    <a:pt x="1852882" y="743963"/>
                  </a:lnTo>
                  <a:lnTo>
                    <a:pt x="1756379" y="372784"/>
                  </a:lnTo>
                  <a:lnTo>
                    <a:pt x="1563372" y="307281"/>
                  </a:lnTo>
                  <a:lnTo>
                    <a:pt x="1370668" y="0"/>
                  </a:lnTo>
                  <a:lnTo>
                    <a:pt x="644577" y="177278"/>
                  </a:lnTo>
                  <a:lnTo>
                    <a:pt x="0" y="507061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35" name="Freeform 57">
              <a:extLst>
                <a:ext uri="{FF2B5EF4-FFF2-40B4-BE49-F238E27FC236}">
                  <a16:creationId xmlns:a16="http://schemas.microsoft.com/office/drawing/2014/main" id="{CEC8B8C1-F321-CA4F-ADA3-FDE99ECCCE6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9675" y="3495675"/>
              <a:ext cx="53975" cy="109538"/>
            </a:xfrm>
            <a:custGeom>
              <a:avLst/>
              <a:gdLst>
                <a:gd name="T0" fmla="*/ 0 w 444747"/>
                <a:gd name="T1" fmla="*/ 1 h 900169"/>
                <a:gd name="T2" fmla="*/ 0 w 444747"/>
                <a:gd name="T3" fmla="*/ 1 h 900169"/>
                <a:gd name="T4" fmla="*/ 0 w 444747"/>
                <a:gd name="T5" fmla="*/ 2 h 900169"/>
                <a:gd name="T6" fmla="*/ 1 w 444747"/>
                <a:gd name="T7" fmla="*/ 3 h 900169"/>
                <a:gd name="T8" fmla="*/ 1 w 444747"/>
                <a:gd name="T9" fmla="*/ 3 h 900169"/>
                <a:gd name="T10" fmla="*/ 1 w 444747"/>
                <a:gd name="T11" fmla="*/ 2 h 900169"/>
                <a:gd name="T12" fmla="*/ 1 w 444747"/>
                <a:gd name="T13" fmla="*/ 2 h 900169"/>
                <a:gd name="T14" fmla="*/ 1 w 444747"/>
                <a:gd name="T15" fmla="*/ 2 h 900169"/>
                <a:gd name="T16" fmla="*/ 1 w 444747"/>
                <a:gd name="T17" fmla="*/ 2 h 900169"/>
                <a:gd name="T18" fmla="*/ 1 w 444747"/>
                <a:gd name="T19" fmla="*/ 1 h 900169"/>
                <a:gd name="T20" fmla="*/ 1 w 444747"/>
                <a:gd name="T21" fmla="*/ 0 h 900169"/>
                <a:gd name="T22" fmla="*/ 0 w 444747"/>
                <a:gd name="T23" fmla="*/ 1 h 90016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44747" h="900169">
                  <a:moveTo>
                    <a:pt x="0" y="238385"/>
                  </a:moveTo>
                  <a:lnTo>
                    <a:pt x="99623" y="298870"/>
                  </a:lnTo>
                  <a:lnTo>
                    <a:pt x="99623" y="715154"/>
                  </a:lnTo>
                  <a:lnTo>
                    <a:pt x="263290" y="900169"/>
                  </a:lnTo>
                  <a:lnTo>
                    <a:pt x="327333" y="836125"/>
                  </a:lnTo>
                  <a:lnTo>
                    <a:pt x="384261" y="683132"/>
                  </a:lnTo>
                  <a:lnTo>
                    <a:pt x="362913" y="608414"/>
                  </a:lnTo>
                  <a:lnTo>
                    <a:pt x="444747" y="576393"/>
                  </a:lnTo>
                  <a:lnTo>
                    <a:pt x="327333" y="476769"/>
                  </a:lnTo>
                  <a:lnTo>
                    <a:pt x="327333" y="266849"/>
                  </a:lnTo>
                  <a:lnTo>
                    <a:pt x="185014" y="0"/>
                  </a:lnTo>
                  <a:lnTo>
                    <a:pt x="0" y="238385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36" name="Freeform 58">
              <a:extLst>
                <a:ext uri="{FF2B5EF4-FFF2-40B4-BE49-F238E27FC236}">
                  <a16:creationId xmlns:a16="http://schemas.microsoft.com/office/drawing/2014/main" id="{AE71E2A8-CC93-3345-95B9-1A647B8505D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2913" y="3009900"/>
              <a:ext cx="109537" cy="163513"/>
            </a:xfrm>
            <a:custGeom>
              <a:avLst/>
              <a:gdLst>
                <a:gd name="T0" fmla="*/ 2147483646 w 84"/>
                <a:gd name="T1" fmla="*/ 2147483646 h 126"/>
                <a:gd name="T2" fmla="*/ 0 w 84"/>
                <a:gd name="T3" fmla="*/ 2147483646 h 126"/>
                <a:gd name="T4" fmla="*/ 0 w 84"/>
                <a:gd name="T5" fmla="*/ 2147483646 h 126"/>
                <a:gd name="T6" fmla="*/ 2147483646 w 84"/>
                <a:gd name="T7" fmla="*/ 2147483646 h 126"/>
                <a:gd name="T8" fmla="*/ 2147483646 w 84"/>
                <a:gd name="T9" fmla="*/ 2147483646 h 126"/>
                <a:gd name="T10" fmla="*/ 2147483646 w 84"/>
                <a:gd name="T11" fmla="*/ 2147483646 h 126"/>
                <a:gd name="T12" fmla="*/ 2147483646 w 84"/>
                <a:gd name="T13" fmla="*/ 2147483646 h 126"/>
                <a:gd name="T14" fmla="*/ 2147483646 w 84"/>
                <a:gd name="T15" fmla="*/ 2147483646 h 126"/>
                <a:gd name="T16" fmla="*/ 2147483646 w 84"/>
                <a:gd name="T17" fmla="*/ 2147483646 h 126"/>
                <a:gd name="T18" fmla="*/ 2147483646 w 84"/>
                <a:gd name="T19" fmla="*/ 2147483646 h 126"/>
                <a:gd name="T20" fmla="*/ 2147483646 w 84"/>
                <a:gd name="T21" fmla="*/ 2147483646 h 126"/>
                <a:gd name="T22" fmla="*/ 2147483646 w 84"/>
                <a:gd name="T23" fmla="*/ 0 h 126"/>
                <a:gd name="T24" fmla="*/ 2147483646 w 84"/>
                <a:gd name="T25" fmla="*/ 2147483646 h 126"/>
                <a:gd name="T26" fmla="*/ 2147483646 w 84"/>
                <a:gd name="T27" fmla="*/ 2147483646 h 126"/>
                <a:gd name="T28" fmla="*/ 2147483646 w 84"/>
                <a:gd name="T29" fmla="*/ 2147483646 h 126"/>
                <a:gd name="T30" fmla="*/ 2147483646 w 84"/>
                <a:gd name="T31" fmla="*/ 2147483646 h 126"/>
                <a:gd name="T32" fmla="*/ 2147483646 w 84"/>
                <a:gd name="T33" fmla="*/ 2147483646 h 126"/>
                <a:gd name="T34" fmla="*/ 2147483646 w 84"/>
                <a:gd name="T35" fmla="*/ 2147483646 h 126"/>
                <a:gd name="T36" fmla="*/ 2147483646 w 84"/>
                <a:gd name="T37" fmla="*/ 2147483646 h 126"/>
                <a:gd name="T38" fmla="*/ 2147483646 w 84"/>
                <a:gd name="T39" fmla="*/ 2147483646 h 126"/>
                <a:gd name="T40" fmla="*/ 2147483646 w 84"/>
                <a:gd name="T41" fmla="*/ 2147483646 h 12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84" h="126">
                  <a:moveTo>
                    <a:pt x="18" y="126"/>
                  </a:moveTo>
                  <a:lnTo>
                    <a:pt x="0" y="114"/>
                  </a:lnTo>
                  <a:lnTo>
                    <a:pt x="0" y="102"/>
                  </a:lnTo>
                  <a:lnTo>
                    <a:pt x="6" y="96"/>
                  </a:lnTo>
                  <a:lnTo>
                    <a:pt x="12" y="84"/>
                  </a:lnTo>
                  <a:lnTo>
                    <a:pt x="12" y="66"/>
                  </a:lnTo>
                  <a:lnTo>
                    <a:pt x="6" y="60"/>
                  </a:lnTo>
                  <a:lnTo>
                    <a:pt x="12" y="54"/>
                  </a:lnTo>
                  <a:lnTo>
                    <a:pt x="6" y="36"/>
                  </a:lnTo>
                  <a:lnTo>
                    <a:pt x="30" y="30"/>
                  </a:lnTo>
                  <a:lnTo>
                    <a:pt x="30" y="18"/>
                  </a:lnTo>
                  <a:lnTo>
                    <a:pt x="54" y="0"/>
                  </a:lnTo>
                  <a:lnTo>
                    <a:pt x="60" y="6"/>
                  </a:lnTo>
                  <a:lnTo>
                    <a:pt x="72" y="6"/>
                  </a:lnTo>
                  <a:lnTo>
                    <a:pt x="78" y="18"/>
                  </a:lnTo>
                  <a:lnTo>
                    <a:pt x="84" y="30"/>
                  </a:lnTo>
                  <a:lnTo>
                    <a:pt x="72" y="42"/>
                  </a:lnTo>
                  <a:lnTo>
                    <a:pt x="78" y="66"/>
                  </a:lnTo>
                  <a:lnTo>
                    <a:pt x="72" y="96"/>
                  </a:lnTo>
                  <a:lnTo>
                    <a:pt x="54" y="102"/>
                  </a:lnTo>
                  <a:lnTo>
                    <a:pt x="18" y="12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400" b="1" dirty="0">
                <a:solidFill>
                  <a:schemeClr val="bg1"/>
                </a:solidFill>
                <a:latin typeface="HelveticaNeue-UltraLight" panose="02000206000000020004" pitchFamily="50"/>
                <a:ea typeface="MS PGothic" panose="020B0600070205080204" pitchFamily="34" charset="-128"/>
              </a:endParaRPr>
            </a:p>
          </p:txBody>
        </p:sp>
        <p:sp>
          <p:nvSpPr>
            <p:cNvPr id="37" name="Freeform 59">
              <a:extLst>
                <a:ext uri="{FF2B5EF4-FFF2-40B4-BE49-F238E27FC236}">
                  <a16:creationId xmlns:a16="http://schemas.microsoft.com/office/drawing/2014/main" id="{DE7D9D54-D862-C44B-A72B-F18AE6D86B4D}"/>
                </a:ext>
              </a:extLst>
            </p:cNvPr>
            <p:cNvSpPr>
              <a:spLocks/>
            </p:cNvSpPr>
            <p:nvPr/>
          </p:nvSpPr>
          <p:spPr bwMode="auto">
            <a:xfrm>
              <a:off x="5830888" y="1674813"/>
              <a:ext cx="436562" cy="557212"/>
            </a:xfrm>
            <a:custGeom>
              <a:avLst/>
              <a:gdLst>
                <a:gd name="T0" fmla="*/ 2147483646 w 336"/>
                <a:gd name="T1" fmla="*/ 2147483646 h 427"/>
                <a:gd name="T2" fmla="*/ 2147483646 w 336"/>
                <a:gd name="T3" fmla="*/ 2147483646 h 427"/>
                <a:gd name="T4" fmla="*/ 2147483646 w 336"/>
                <a:gd name="T5" fmla="*/ 2147483646 h 427"/>
                <a:gd name="T6" fmla="*/ 2147483646 w 336"/>
                <a:gd name="T7" fmla="*/ 2147483646 h 427"/>
                <a:gd name="T8" fmla="*/ 2147483646 w 336"/>
                <a:gd name="T9" fmla="*/ 2147483646 h 427"/>
                <a:gd name="T10" fmla="*/ 2147483646 w 336"/>
                <a:gd name="T11" fmla="*/ 2147483646 h 427"/>
                <a:gd name="T12" fmla="*/ 2147483646 w 336"/>
                <a:gd name="T13" fmla="*/ 2147483646 h 427"/>
                <a:gd name="T14" fmla="*/ 2147483646 w 336"/>
                <a:gd name="T15" fmla="*/ 2147483646 h 427"/>
                <a:gd name="T16" fmla="*/ 2147483646 w 336"/>
                <a:gd name="T17" fmla="*/ 2147483646 h 427"/>
                <a:gd name="T18" fmla="*/ 2147483646 w 336"/>
                <a:gd name="T19" fmla="*/ 2147483646 h 427"/>
                <a:gd name="T20" fmla="*/ 2147483646 w 336"/>
                <a:gd name="T21" fmla="*/ 2147483646 h 427"/>
                <a:gd name="T22" fmla="*/ 2147483646 w 336"/>
                <a:gd name="T23" fmla="*/ 0 h 427"/>
                <a:gd name="T24" fmla="*/ 2147483646 w 336"/>
                <a:gd name="T25" fmla="*/ 2147483646 h 427"/>
                <a:gd name="T26" fmla="*/ 2147483646 w 336"/>
                <a:gd name="T27" fmla="*/ 2147483646 h 427"/>
                <a:gd name="T28" fmla="*/ 2147483646 w 336"/>
                <a:gd name="T29" fmla="*/ 2147483646 h 427"/>
                <a:gd name="T30" fmla="*/ 2147483646 w 336"/>
                <a:gd name="T31" fmla="*/ 2147483646 h 427"/>
                <a:gd name="T32" fmla="*/ 2147483646 w 336"/>
                <a:gd name="T33" fmla="*/ 2147483646 h 427"/>
                <a:gd name="T34" fmla="*/ 2147483646 w 336"/>
                <a:gd name="T35" fmla="*/ 2147483646 h 427"/>
                <a:gd name="T36" fmla="*/ 2147483646 w 336"/>
                <a:gd name="T37" fmla="*/ 2147483646 h 427"/>
                <a:gd name="T38" fmla="*/ 2147483646 w 336"/>
                <a:gd name="T39" fmla="*/ 2147483646 h 427"/>
                <a:gd name="T40" fmla="*/ 2147483646 w 336"/>
                <a:gd name="T41" fmla="*/ 2147483646 h 427"/>
                <a:gd name="T42" fmla="*/ 2147483646 w 336"/>
                <a:gd name="T43" fmla="*/ 2147483646 h 427"/>
                <a:gd name="T44" fmla="*/ 2147483646 w 336"/>
                <a:gd name="T45" fmla="*/ 2147483646 h 427"/>
                <a:gd name="T46" fmla="*/ 2147483646 w 336"/>
                <a:gd name="T47" fmla="*/ 2147483646 h 427"/>
                <a:gd name="T48" fmla="*/ 2147483646 w 336"/>
                <a:gd name="T49" fmla="*/ 2147483646 h 427"/>
                <a:gd name="T50" fmla="*/ 2147483646 w 336"/>
                <a:gd name="T51" fmla="*/ 2147483646 h 427"/>
                <a:gd name="T52" fmla="*/ 2147483646 w 336"/>
                <a:gd name="T53" fmla="*/ 2147483646 h 427"/>
                <a:gd name="T54" fmla="*/ 0 w 336"/>
                <a:gd name="T55" fmla="*/ 2147483646 h 427"/>
                <a:gd name="T56" fmla="*/ 2147483646 w 336"/>
                <a:gd name="T57" fmla="*/ 2147483646 h 427"/>
                <a:gd name="T58" fmla="*/ 2147483646 w 336"/>
                <a:gd name="T59" fmla="*/ 2147483646 h 427"/>
                <a:gd name="T60" fmla="*/ 2147483646 w 336"/>
                <a:gd name="T61" fmla="*/ 2147483646 h 427"/>
                <a:gd name="T62" fmla="*/ 2147483646 w 336"/>
                <a:gd name="T63" fmla="*/ 2147483646 h 427"/>
                <a:gd name="T64" fmla="*/ 2147483646 w 336"/>
                <a:gd name="T65" fmla="*/ 2147483646 h 42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36" h="427">
                  <a:moveTo>
                    <a:pt x="120" y="427"/>
                  </a:moveTo>
                  <a:lnTo>
                    <a:pt x="96" y="397"/>
                  </a:lnTo>
                  <a:lnTo>
                    <a:pt x="78" y="325"/>
                  </a:lnTo>
                  <a:lnTo>
                    <a:pt x="96" y="282"/>
                  </a:lnTo>
                  <a:lnTo>
                    <a:pt x="144" y="180"/>
                  </a:lnTo>
                  <a:lnTo>
                    <a:pt x="192" y="150"/>
                  </a:lnTo>
                  <a:lnTo>
                    <a:pt x="222" y="114"/>
                  </a:lnTo>
                  <a:lnTo>
                    <a:pt x="252" y="96"/>
                  </a:lnTo>
                  <a:lnTo>
                    <a:pt x="294" y="72"/>
                  </a:lnTo>
                  <a:lnTo>
                    <a:pt x="336" y="30"/>
                  </a:lnTo>
                  <a:lnTo>
                    <a:pt x="330" y="6"/>
                  </a:lnTo>
                  <a:lnTo>
                    <a:pt x="294" y="0"/>
                  </a:lnTo>
                  <a:lnTo>
                    <a:pt x="270" y="24"/>
                  </a:lnTo>
                  <a:lnTo>
                    <a:pt x="252" y="42"/>
                  </a:lnTo>
                  <a:lnTo>
                    <a:pt x="222" y="48"/>
                  </a:lnTo>
                  <a:lnTo>
                    <a:pt x="186" y="48"/>
                  </a:lnTo>
                  <a:lnTo>
                    <a:pt x="174" y="60"/>
                  </a:lnTo>
                  <a:lnTo>
                    <a:pt x="162" y="78"/>
                  </a:lnTo>
                  <a:lnTo>
                    <a:pt x="114" y="126"/>
                  </a:lnTo>
                  <a:lnTo>
                    <a:pt x="90" y="138"/>
                  </a:lnTo>
                  <a:lnTo>
                    <a:pt x="84" y="168"/>
                  </a:lnTo>
                  <a:lnTo>
                    <a:pt x="66" y="186"/>
                  </a:lnTo>
                  <a:lnTo>
                    <a:pt x="42" y="216"/>
                  </a:lnTo>
                  <a:lnTo>
                    <a:pt x="42" y="240"/>
                  </a:lnTo>
                  <a:lnTo>
                    <a:pt x="30" y="270"/>
                  </a:lnTo>
                  <a:lnTo>
                    <a:pt x="12" y="295"/>
                  </a:lnTo>
                  <a:lnTo>
                    <a:pt x="18" y="325"/>
                  </a:lnTo>
                  <a:lnTo>
                    <a:pt x="0" y="349"/>
                  </a:lnTo>
                  <a:lnTo>
                    <a:pt x="18" y="391"/>
                  </a:lnTo>
                  <a:lnTo>
                    <a:pt x="48" y="403"/>
                  </a:lnTo>
                  <a:lnTo>
                    <a:pt x="54" y="415"/>
                  </a:lnTo>
                  <a:lnTo>
                    <a:pt x="72" y="421"/>
                  </a:lnTo>
                  <a:lnTo>
                    <a:pt x="120" y="427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38" name="Freeform 60">
              <a:extLst>
                <a:ext uri="{FF2B5EF4-FFF2-40B4-BE49-F238E27FC236}">
                  <a16:creationId xmlns:a16="http://schemas.microsoft.com/office/drawing/2014/main" id="{357D89A3-73F2-204F-A07C-7F6FFD373224}"/>
                </a:ext>
              </a:extLst>
            </p:cNvPr>
            <p:cNvSpPr>
              <a:spLocks/>
            </p:cNvSpPr>
            <p:nvPr/>
          </p:nvSpPr>
          <p:spPr bwMode="auto">
            <a:xfrm>
              <a:off x="5572125" y="4953000"/>
              <a:ext cx="166688" cy="346075"/>
            </a:xfrm>
            <a:custGeom>
              <a:avLst/>
              <a:gdLst>
                <a:gd name="T0" fmla="*/ 2147483646 w 126"/>
                <a:gd name="T1" fmla="*/ 2147483646 h 265"/>
                <a:gd name="T2" fmla="*/ 0 w 126"/>
                <a:gd name="T3" fmla="*/ 2147483646 h 265"/>
                <a:gd name="T4" fmla="*/ 2147483646 w 126"/>
                <a:gd name="T5" fmla="*/ 2147483646 h 265"/>
                <a:gd name="T6" fmla="*/ 2147483646 w 126"/>
                <a:gd name="T7" fmla="*/ 2147483646 h 265"/>
                <a:gd name="T8" fmla="*/ 2147483646 w 126"/>
                <a:gd name="T9" fmla="*/ 2147483646 h 265"/>
                <a:gd name="T10" fmla="*/ 2147483646 w 126"/>
                <a:gd name="T11" fmla="*/ 2147483646 h 265"/>
                <a:gd name="T12" fmla="*/ 2147483646 w 126"/>
                <a:gd name="T13" fmla="*/ 2147483646 h 265"/>
                <a:gd name="T14" fmla="*/ 2147483646 w 126"/>
                <a:gd name="T15" fmla="*/ 2147483646 h 265"/>
                <a:gd name="T16" fmla="*/ 2147483646 w 126"/>
                <a:gd name="T17" fmla="*/ 0 h 265"/>
                <a:gd name="T18" fmla="*/ 2147483646 w 126"/>
                <a:gd name="T19" fmla="*/ 2147483646 h 265"/>
                <a:gd name="T20" fmla="*/ 2147483646 w 126"/>
                <a:gd name="T21" fmla="*/ 2147483646 h 265"/>
                <a:gd name="T22" fmla="*/ 2147483646 w 126"/>
                <a:gd name="T23" fmla="*/ 2147483646 h 265"/>
                <a:gd name="T24" fmla="*/ 2147483646 w 126"/>
                <a:gd name="T25" fmla="*/ 2147483646 h 265"/>
                <a:gd name="T26" fmla="*/ 2147483646 w 126"/>
                <a:gd name="T27" fmla="*/ 2147483646 h 265"/>
                <a:gd name="T28" fmla="*/ 2147483646 w 126"/>
                <a:gd name="T29" fmla="*/ 2147483646 h 265"/>
                <a:gd name="T30" fmla="*/ 2147483646 w 126"/>
                <a:gd name="T31" fmla="*/ 2147483646 h 265"/>
                <a:gd name="T32" fmla="*/ 2147483646 w 126"/>
                <a:gd name="T33" fmla="*/ 2147483646 h 26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6" h="265">
                  <a:moveTo>
                    <a:pt x="6" y="217"/>
                  </a:moveTo>
                  <a:lnTo>
                    <a:pt x="0" y="193"/>
                  </a:lnTo>
                  <a:lnTo>
                    <a:pt x="12" y="169"/>
                  </a:lnTo>
                  <a:lnTo>
                    <a:pt x="24" y="139"/>
                  </a:lnTo>
                  <a:lnTo>
                    <a:pt x="12" y="91"/>
                  </a:lnTo>
                  <a:lnTo>
                    <a:pt x="30" y="78"/>
                  </a:lnTo>
                  <a:lnTo>
                    <a:pt x="54" y="60"/>
                  </a:lnTo>
                  <a:lnTo>
                    <a:pt x="78" y="24"/>
                  </a:lnTo>
                  <a:lnTo>
                    <a:pt x="108" y="0"/>
                  </a:lnTo>
                  <a:lnTo>
                    <a:pt x="126" y="24"/>
                  </a:lnTo>
                  <a:lnTo>
                    <a:pt x="126" y="66"/>
                  </a:lnTo>
                  <a:lnTo>
                    <a:pt x="126" y="91"/>
                  </a:lnTo>
                  <a:lnTo>
                    <a:pt x="78" y="253"/>
                  </a:lnTo>
                  <a:lnTo>
                    <a:pt x="54" y="259"/>
                  </a:lnTo>
                  <a:lnTo>
                    <a:pt x="30" y="265"/>
                  </a:lnTo>
                  <a:lnTo>
                    <a:pt x="6" y="247"/>
                  </a:lnTo>
                  <a:lnTo>
                    <a:pt x="6" y="217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39" name="Freeform 61">
              <a:extLst>
                <a:ext uri="{FF2B5EF4-FFF2-40B4-BE49-F238E27FC236}">
                  <a16:creationId xmlns:a16="http://schemas.microsoft.com/office/drawing/2014/main" id="{2110BAF2-9AE6-8945-99C9-53B4E20C74B7}"/>
                </a:ext>
              </a:extLst>
            </p:cNvPr>
            <p:cNvSpPr>
              <a:spLocks/>
            </p:cNvSpPr>
            <p:nvPr/>
          </p:nvSpPr>
          <p:spPr bwMode="auto">
            <a:xfrm>
              <a:off x="8650288" y="5749925"/>
              <a:ext cx="179387" cy="204788"/>
            </a:xfrm>
            <a:custGeom>
              <a:avLst/>
              <a:gdLst>
                <a:gd name="T0" fmla="*/ 0 w 138"/>
                <a:gd name="T1" fmla="*/ 2147483646 h 157"/>
                <a:gd name="T2" fmla="*/ 2147483646 w 138"/>
                <a:gd name="T3" fmla="*/ 2147483646 h 157"/>
                <a:gd name="T4" fmla="*/ 2147483646 w 138"/>
                <a:gd name="T5" fmla="*/ 2147483646 h 157"/>
                <a:gd name="T6" fmla="*/ 2147483646 w 138"/>
                <a:gd name="T7" fmla="*/ 2147483646 h 157"/>
                <a:gd name="T8" fmla="*/ 2147483646 w 138"/>
                <a:gd name="T9" fmla="*/ 2147483646 h 157"/>
                <a:gd name="T10" fmla="*/ 2147483646 w 138"/>
                <a:gd name="T11" fmla="*/ 2147483646 h 157"/>
                <a:gd name="T12" fmla="*/ 2147483646 w 138"/>
                <a:gd name="T13" fmla="*/ 0 h 157"/>
                <a:gd name="T14" fmla="*/ 2147483646 w 138"/>
                <a:gd name="T15" fmla="*/ 2147483646 h 157"/>
                <a:gd name="T16" fmla="*/ 2147483646 w 138"/>
                <a:gd name="T17" fmla="*/ 2147483646 h 157"/>
                <a:gd name="T18" fmla="*/ 2147483646 w 138"/>
                <a:gd name="T19" fmla="*/ 2147483646 h 157"/>
                <a:gd name="T20" fmla="*/ 2147483646 w 138"/>
                <a:gd name="T21" fmla="*/ 2147483646 h 157"/>
                <a:gd name="T22" fmla="*/ 2147483646 w 138"/>
                <a:gd name="T23" fmla="*/ 2147483646 h 157"/>
                <a:gd name="T24" fmla="*/ 2147483646 w 138"/>
                <a:gd name="T25" fmla="*/ 2147483646 h 157"/>
                <a:gd name="T26" fmla="*/ 2147483646 w 138"/>
                <a:gd name="T27" fmla="*/ 2147483646 h 157"/>
                <a:gd name="T28" fmla="*/ 2147483646 w 138"/>
                <a:gd name="T29" fmla="*/ 2147483646 h 157"/>
                <a:gd name="T30" fmla="*/ 2147483646 w 138"/>
                <a:gd name="T31" fmla="*/ 2147483646 h 157"/>
                <a:gd name="T32" fmla="*/ 2147483646 w 138"/>
                <a:gd name="T33" fmla="*/ 2147483646 h 157"/>
                <a:gd name="T34" fmla="*/ 0 w 138"/>
                <a:gd name="T35" fmla="*/ 2147483646 h 1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38" h="157">
                  <a:moveTo>
                    <a:pt x="0" y="133"/>
                  </a:moveTo>
                  <a:lnTo>
                    <a:pt x="18" y="97"/>
                  </a:lnTo>
                  <a:lnTo>
                    <a:pt x="30" y="79"/>
                  </a:lnTo>
                  <a:lnTo>
                    <a:pt x="66" y="60"/>
                  </a:lnTo>
                  <a:lnTo>
                    <a:pt x="78" y="54"/>
                  </a:lnTo>
                  <a:lnTo>
                    <a:pt x="90" y="30"/>
                  </a:lnTo>
                  <a:lnTo>
                    <a:pt x="102" y="0"/>
                  </a:lnTo>
                  <a:lnTo>
                    <a:pt x="114" y="12"/>
                  </a:lnTo>
                  <a:lnTo>
                    <a:pt x="138" y="18"/>
                  </a:lnTo>
                  <a:lnTo>
                    <a:pt x="138" y="36"/>
                  </a:lnTo>
                  <a:lnTo>
                    <a:pt x="114" y="54"/>
                  </a:lnTo>
                  <a:lnTo>
                    <a:pt x="102" y="67"/>
                  </a:lnTo>
                  <a:lnTo>
                    <a:pt x="78" y="91"/>
                  </a:lnTo>
                  <a:lnTo>
                    <a:pt x="72" y="115"/>
                  </a:lnTo>
                  <a:lnTo>
                    <a:pt x="66" y="151"/>
                  </a:lnTo>
                  <a:lnTo>
                    <a:pt x="36" y="157"/>
                  </a:lnTo>
                  <a:lnTo>
                    <a:pt x="18" y="151"/>
                  </a:lnTo>
                  <a:lnTo>
                    <a:pt x="0" y="133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40" name="Freeform 62">
              <a:extLst>
                <a:ext uri="{FF2B5EF4-FFF2-40B4-BE49-F238E27FC236}">
                  <a16:creationId xmlns:a16="http://schemas.microsoft.com/office/drawing/2014/main" id="{83BFE450-F54C-7548-95E1-57F88422D8AB}"/>
                </a:ext>
              </a:extLst>
            </p:cNvPr>
            <p:cNvSpPr>
              <a:spLocks/>
            </p:cNvSpPr>
            <p:nvPr/>
          </p:nvSpPr>
          <p:spPr bwMode="auto">
            <a:xfrm>
              <a:off x="8805863" y="5565775"/>
              <a:ext cx="125412" cy="201613"/>
            </a:xfrm>
            <a:custGeom>
              <a:avLst/>
              <a:gdLst>
                <a:gd name="T0" fmla="*/ 2147483646 w 96"/>
                <a:gd name="T1" fmla="*/ 2147483646 h 156"/>
                <a:gd name="T2" fmla="*/ 2147483646 w 96"/>
                <a:gd name="T3" fmla="*/ 2147483646 h 156"/>
                <a:gd name="T4" fmla="*/ 2147483646 w 96"/>
                <a:gd name="T5" fmla="*/ 2147483646 h 156"/>
                <a:gd name="T6" fmla="*/ 0 w 96"/>
                <a:gd name="T7" fmla="*/ 0 h 156"/>
                <a:gd name="T8" fmla="*/ 2147483646 w 96"/>
                <a:gd name="T9" fmla="*/ 2147483646 h 156"/>
                <a:gd name="T10" fmla="*/ 2147483646 w 96"/>
                <a:gd name="T11" fmla="*/ 2147483646 h 156"/>
                <a:gd name="T12" fmla="*/ 2147483646 w 96"/>
                <a:gd name="T13" fmla="*/ 2147483646 h 156"/>
                <a:gd name="T14" fmla="*/ 2147483646 w 96"/>
                <a:gd name="T15" fmla="*/ 2147483646 h 156"/>
                <a:gd name="T16" fmla="*/ 2147483646 w 96"/>
                <a:gd name="T17" fmla="*/ 2147483646 h 156"/>
                <a:gd name="T18" fmla="*/ 2147483646 w 96"/>
                <a:gd name="T19" fmla="*/ 2147483646 h 156"/>
                <a:gd name="T20" fmla="*/ 2147483646 w 96"/>
                <a:gd name="T21" fmla="*/ 2147483646 h 156"/>
                <a:gd name="T22" fmla="*/ 2147483646 w 96"/>
                <a:gd name="T23" fmla="*/ 2147483646 h 156"/>
                <a:gd name="T24" fmla="*/ 2147483646 w 96"/>
                <a:gd name="T25" fmla="*/ 2147483646 h 156"/>
                <a:gd name="T26" fmla="*/ 2147483646 w 96"/>
                <a:gd name="T27" fmla="*/ 2147483646 h 156"/>
                <a:gd name="T28" fmla="*/ 2147483646 w 96"/>
                <a:gd name="T29" fmla="*/ 2147483646 h 156"/>
                <a:gd name="T30" fmla="*/ 2147483646 w 96"/>
                <a:gd name="T31" fmla="*/ 2147483646 h 156"/>
                <a:gd name="T32" fmla="*/ 2147483646 w 96"/>
                <a:gd name="T33" fmla="*/ 2147483646 h 156"/>
                <a:gd name="T34" fmla="*/ 2147483646 w 96"/>
                <a:gd name="T35" fmla="*/ 2147483646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6" h="156">
                  <a:moveTo>
                    <a:pt x="6" y="108"/>
                  </a:moveTo>
                  <a:lnTo>
                    <a:pt x="24" y="78"/>
                  </a:lnTo>
                  <a:lnTo>
                    <a:pt x="24" y="54"/>
                  </a:lnTo>
                  <a:lnTo>
                    <a:pt x="0" y="0"/>
                  </a:lnTo>
                  <a:lnTo>
                    <a:pt x="30" y="12"/>
                  </a:lnTo>
                  <a:lnTo>
                    <a:pt x="30" y="42"/>
                  </a:lnTo>
                  <a:lnTo>
                    <a:pt x="42" y="60"/>
                  </a:lnTo>
                  <a:lnTo>
                    <a:pt x="60" y="78"/>
                  </a:lnTo>
                  <a:lnTo>
                    <a:pt x="84" y="66"/>
                  </a:lnTo>
                  <a:lnTo>
                    <a:pt x="96" y="78"/>
                  </a:lnTo>
                  <a:lnTo>
                    <a:pt x="90" y="90"/>
                  </a:lnTo>
                  <a:lnTo>
                    <a:pt x="78" y="102"/>
                  </a:lnTo>
                  <a:lnTo>
                    <a:pt x="66" y="114"/>
                  </a:lnTo>
                  <a:lnTo>
                    <a:pt x="60" y="132"/>
                  </a:lnTo>
                  <a:lnTo>
                    <a:pt x="42" y="156"/>
                  </a:lnTo>
                  <a:lnTo>
                    <a:pt x="24" y="144"/>
                  </a:lnTo>
                  <a:lnTo>
                    <a:pt x="30" y="126"/>
                  </a:lnTo>
                  <a:lnTo>
                    <a:pt x="6" y="10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41" name="Freeform 63">
              <a:extLst>
                <a:ext uri="{FF2B5EF4-FFF2-40B4-BE49-F238E27FC236}">
                  <a16:creationId xmlns:a16="http://schemas.microsoft.com/office/drawing/2014/main" id="{130A7599-BF05-C74C-8AC5-52C80534EDD2}"/>
                </a:ext>
              </a:extLst>
            </p:cNvPr>
            <p:cNvSpPr>
              <a:spLocks/>
            </p:cNvSpPr>
            <p:nvPr/>
          </p:nvSpPr>
          <p:spPr bwMode="auto">
            <a:xfrm>
              <a:off x="7323138" y="4938713"/>
              <a:ext cx="989012" cy="750887"/>
            </a:xfrm>
            <a:custGeom>
              <a:avLst/>
              <a:gdLst>
                <a:gd name="T0" fmla="*/ 2147483646 w 757"/>
                <a:gd name="T1" fmla="*/ 2147483646 h 577"/>
                <a:gd name="T2" fmla="*/ 2147483646 w 757"/>
                <a:gd name="T3" fmla="*/ 2147483646 h 577"/>
                <a:gd name="T4" fmla="*/ 0 w 757"/>
                <a:gd name="T5" fmla="*/ 2147483646 h 577"/>
                <a:gd name="T6" fmla="*/ 2147483646 w 757"/>
                <a:gd name="T7" fmla="*/ 2147483646 h 577"/>
                <a:gd name="T8" fmla="*/ 2147483646 w 757"/>
                <a:gd name="T9" fmla="*/ 2147483646 h 577"/>
                <a:gd name="T10" fmla="*/ 2147483646 w 757"/>
                <a:gd name="T11" fmla="*/ 2147483646 h 577"/>
                <a:gd name="T12" fmla="*/ 2147483646 w 757"/>
                <a:gd name="T13" fmla="*/ 2147483646 h 577"/>
                <a:gd name="T14" fmla="*/ 2147483646 w 757"/>
                <a:gd name="T15" fmla="*/ 2147483646 h 577"/>
                <a:gd name="T16" fmla="*/ 2147483646 w 757"/>
                <a:gd name="T17" fmla="*/ 2147483646 h 577"/>
                <a:gd name="T18" fmla="*/ 2147483646 w 757"/>
                <a:gd name="T19" fmla="*/ 2147483646 h 577"/>
                <a:gd name="T20" fmla="*/ 2147483646 w 757"/>
                <a:gd name="T21" fmla="*/ 0 h 577"/>
                <a:gd name="T22" fmla="*/ 2147483646 w 757"/>
                <a:gd name="T23" fmla="*/ 2147483646 h 577"/>
                <a:gd name="T24" fmla="*/ 2147483646 w 757"/>
                <a:gd name="T25" fmla="*/ 2147483646 h 577"/>
                <a:gd name="T26" fmla="*/ 2147483646 w 757"/>
                <a:gd name="T27" fmla="*/ 2147483646 h 577"/>
                <a:gd name="T28" fmla="*/ 2147483646 w 757"/>
                <a:gd name="T29" fmla="*/ 2147483646 h 577"/>
                <a:gd name="T30" fmla="*/ 2147483646 w 757"/>
                <a:gd name="T31" fmla="*/ 2147483646 h 577"/>
                <a:gd name="T32" fmla="*/ 2147483646 w 757"/>
                <a:gd name="T33" fmla="*/ 2147483646 h 577"/>
                <a:gd name="T34" fmla="*/ 2147483646 w 757"/>
                <a:gd name="T35" fmla="*/ 2147483646 h 577"/>
                <a:gd name="T36" fmla="*/ 2147483646 w 757"/>
                <a:gd name="T37" fmla="*/ 2147483646 h 577"/>
                <a:gd name="T38" fmla="*/ 2147483646 w 757"/>
                <a:gd name="T39" fmla="*/ 2147483646 h 577"/>
                <a:gd name="T40" fmla="*/ 2147483646 w 757"/>
                <a:gd name="T41" fmla="*/ 2147483646 h 577"/>
                <a:gd name="T42" fmla="*/ 2147483646 w 757"/>
                <a:gd name="T43" fmla="*/ 2147483646 h 577"/>
                <a:gd name="T44" fmla="*/ 2147483646 w 757"/>
                <a:gd name="T45" fmla="*/ 2147483646 h 577"/>
                <a:gd name="T46" fmla="*/ 2147483646 w 757"/>
                <a:gd name="T47" fmla="*/ 2147483646 h 577"/>
                <a:gd name="T48" fmla="*/ 2147483646 w 757"/>
                <a:gd name="T49" fmla="*/ 2147483646 h 577"/>
                <a:gd name="T50" fmla="*/ 2147483646 w 757"/>
                <a:gd name="T51" fmla="*/ 2147483646 h 577"/>
                <a:gd name="T52" fmla="*/ 2147483646 w 757"/>
                <a:gd name="T53" fmla="*/ 2147483646 h 577"/>
                <a:gd name="T54" fmla="*/ 2147483646 w 757"/>
                <a:gd name="T55" fmla="*/ 2147483646 h 577"/>
                <a:gd name="T56" fmla="*/ 2147483646 w 757"/>
                <a:gd name="T57" fmla="*/ 2147483646 h 577"/>
                <a:gd name="T58" fmla="*/ 2147483646 w 757"/>
                <a:gd name="T59" fmla="*/ 2147483646 h 577"/>
                <a:gd name="T60" fmla="*/ 2147483646 w 757"/>
                <a:gd name="T61" fmla="*/ 2147483646 h 577"/>
                <a:gd name="T62" fmla="*/ 2147483646 w 757"/>
                <a:gd name="T63" fmla="*/ 2147483646 h 577"/>
                <a:gd name="T64" fmla="*/ 2147483646 w 757"/>
                <a:gd name="T65" fmla="*/ 2147483646 h 577"/>
                <a:gd name="T66" fmla="*/ 2147483646 w 757"/>
                <a:gd name="T67" fmla="*/ 2147483646 h 577"/>
                <a:gd name="T68" fmla="*/ 2147483646 w 757"/>
                <a:gd name="T69" fmla="*/ 2147483646 h 577"/>
                <a:gd name="T70" fmla="*/ 2147483646 w 757"/>
                <a:gd name="T71" fmla="*/ 2147483646 h 57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757" h="577">
                  <a:moveTo>
                    <a:pt x="30" y="463"/>
                  </a:moveTo>
                  <a:lnTo>
                    <a:pt x="36" y="415"/>
                  </a:lnTo>
                  <a:lnTo>
                    <a:pt x="30" y="385"/>
                  </a:lnTo>
                  <a:lnTo>
                    <a:pt x="6" y="307"/>
                  </a:lnTo>
                  <a:lnTo>
                    <a:pt x="6" y="283"/>
                  </a:lnTo>
                  <a:lnTo>
                    <a:pt x="0" y="247"/>
                  </a:lnTo>
                  <a:lnTo>
                    <a:pt x="6" y="217"/>
                  </a:lnTo>
                  <a:lnTo>
                    <a:pt x="30" y="193"/>
                  </a:lnTo>
                  <a:lnTo>
                    <a:pt x="78" y="175"/>
                  </a:lnTo>
                  <a:lnTo>
                    <a:pt x="114" y="151"/>
                  </a:lnTo>
                  <a:lnTo>
                    <a:pt x="144" y="145"/>
                  </a:lnTo>
                  <a:lnTo>
                    <a:pt x="156" y="109"/>
                  </a:lnTo>
                  <a:lnTo>
                    <a:pt x="180" y="97"/>
                  </a:lnTo>
                  <a:lnTo>
                    <a:pt x="204" y="90"/>
                  </a:lnTo>
                  <a:lnTo>
                    <a:pt x="240" y="60"/>
                  </a:lnTo>
                  <a:lnTo>
                    <a:pt x="264" y="48"/>
                  </a:lnTo>
                  <a:lnTo>
                    <a:pt x="282" y="60"/>
                  </a:lnTo>
                  <a:lnTo>
                    <a:pt x="300" y="66"/>
                  </a:lnTo>
                  <a:lnTo>
                    <a:pt x="312" y="42"/>
                  </a:lnTo>
                  <a:lnTo>
                    <a:pt x="330" y="24"/>
                  </a:lnTo>
                  <a:lnTo>
                    <a:pt x="360" y="18"/>
                  </a:lnTo>
                  <a:lnTo>
                    <a:pt x="372" y="0"/>
                  </a:lnTo>
                  <a:lnTo>
                    <a:pt x="396" y="6"/>
                  </a:lnTo>
                  <a:lnTo>
                    <a:pt x="438" y="12"/>
                  </a:lnTo>
                  <a:lnTo>
                    <a:pt x="432" y="36"/>
                  </a:lnTo>
                  <a:lnTo>
                    <a:pt x="420" y="66"/>
                  </a:lnTo>
                  <a:lnTo>
                    <a:pt x="438" y="78"/>
                  </a:lnTo>
                  <a:lnTo>
                    <a:pt x="468" y="78"/>
                  </a:lnTo>
                  <a:lnTo>
                    <a:pt x="492" y="115"/>
                  </a:lnTo>
                  <a:lnTo>
                    <a:pt x="510" y="109"/>
                  </a:lnTo>
                  <a:lnTo>
                    <a:pt x="540" y="90"/>
                  </a:lnTo>
                  <a:lnTo>
                    <a:pt x="540" y="30"/>
                  </a:lnTo>
                  <a:lnTo>
                    <a:pt x="564" y="0"/>
                  </a:lnTo>
                  <a:lnTo>
                    <a:pt x="576" y="42"/>
                  </a:lnTo>
                  <a:lnTo>
                    <a:pt x="582" y="54"/>
                  </a:lnTo>
                  <a:lnTo>
                    <a:pt x="594" y="60"/>
                  </a:lnTo>
                  <a:lnTo>
                    <a:pt x="612" y="121"/>
                  </a:lnTo>
                  <a:lnTo>
                    <a:pt x="642" y="151"/>
                  </a:lnTo>
                  <a:lnTo>
                    <a:pt x="678" y="163"/>
                  </a:lnTo>
                  <a:lnTo>
                    <a:pt x="690" y="199"/>
                  </a:lnTo>
                  <a:lnTo>
                    <a:pt x="708" y="211"/>
                  </a:lnTo>
                  <a:lnTo>
                    <a:pt x="714" y="241"/>
                  </a:lnTo>
                  <a:lnTo>
                    <a:pt x="751" y="265"/>
                  </a:lnTo>
                  <a:lnTo>
                    <a:pt x="751" y="289"/>
                  </a:lnTo>
                  <a:lnTo>
                    <a:pt x="757" y="325"/>
                  </a:lnTo>
                  <a:lnTo>
                    <a:pt x="757" y="379"/>
                  </a:lnTo>
                  <a:lnTo>
                    <a:pt x="714" y="469"/>
                  </a:lnTo>
                  <a:lnTo>
                    <a:pt x="696" y="523"/>
                  </a:lnTo>
                  <a:lnTo>
                    <a:pt x="696" y="547"/>
                  </a:lnTo>
                  <a:lnTo>
                    <a:pt x="684" y="547"/>
                  </a:lnTo>
                  <a:lnTo>
                    <a:pt x="660" y="559"/>
                  </a:lnTo>
                  <a:lnTo>
                    <a:pt x="636" y="577"/>
                  </a:lnTo>
                  <a:lnTo>
                    <a:pt x="618" y="577"/>
                  </a:lnTo>
                  <a:lnTo>
                    <a:pt x="594" y="559"/>
                  </a:lnTo>
                  <a:lnTo>
                    <a:pt x="576" y="571"/>
                  </a:lnTo>
                  <a:lnTo>
                    <a:pt x="534" y="553"/>
                  </a:lnTo>
                  <a:lnTo>
                    <a:pt x="498" y="535"/>
                  </a:lnTo>
                  <a:lnTo>
                    <a:pt x="480" y="505"/>
                  </a:lnTo>
                  <a:lnTo>
                    <a:pt x="468" y="481"/>
                  </a:lnTo>
                  <a:lnTo>
                    <a:pt x="444" y="487"/>
                  </a:lnTo>
                  <a:lnTo>
                    <a:pt x="420" y="463"/>
                  </a:lnTo>
                  <a:lnTo>
                    <a:pt x="378" y="421"/>
                  </a:lnTo>
                  <a:lnTo>
                    <a:pt x="312" y="409"/>
                  </a:lnTo>
                  <a:lnTo>
                    <a:pt x="264" y="415"/>
                  </a:lnTo>
                  <a:lnTo>
                    <a:pt x="204" y="433"/>
                  </a:lnTo>
                  <a:lnTo>
                    <a:pt x="198" y="451"/>
                  </a:lnTo>
                  <a:lnTo>
                    <a:pt x="162" y="457"/>
                  </a:lnTo>
                  <a:lnTo>
                    <a:pt x="138" y="457"/>
                  </a:lnTo>
                  <a:lnTo>
                    <a:pt x="120" y="475"/>
                  </a:lnTo>
                  <a:lnTo>
                    <a:pt x="84" y="487"/>
                  </a:lnTo>
                  <a:lnTo>
                    <a:pt x="60" y="487"/>
                  </a:lnTo>
                  <a:lnTo>
                    <a:pt x="30" y="463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42" name="Freeform 64">
              <a:extLst>
                <a:ext uri="{FF2B5EF4-FFF2-40B4-BE49-F238E27FC236}">
                  <a16:creationId xmlns:a16="http://schemas.microsoft.com/office/drawing/2014/main" id="{9A312745-CAFE-6E44-8EA8-C58667600583}"/>
                </a:ext>
              </a:extLst>
            </p:cNvPr>
            <p:cNvSpPr>
              <a:spLocks/>
            </p:cNvSpPr>
            <p:nvPr/>
          </p:nvSpPr>
          <p:spPr bwMode="auto">
            <a:xfrm>
              <a:off x="8099425" y="5734050"/>
              <a:ext cx="87313" cy="119063"/>
            </a:xfrm>
            <a:custGeom>
              <a:avLst/>
              <a:gdLst>
                <a:gd name="T0" fmla="*/ 0 w 66"/>
                <a:gd name="T1" fmla="*/ 2147483646 h 91"/>
                <a:gd name="T2" fmla="*/ 2147483646 w 66"/>
                <a:gd name="T3" fmla="*/ 2147483646 h 91"/>
                <a:gd name="T4" fmla="*/ 2147483646 w 66"/>
                <a:gd name="T5" fmla="*/ 2147483646 h 91"/>
                <a:gd name="T6" fmla="*/ 2147483646 w 66"/>
                <a:gd name="T7" fmla="*/ 2147483646 h 91"/>
                <a:gd name="T8" fmla="*/ 2147483646 w 66"/>
                <a:gd name="T9" fmla="*/ 2147483646 h 91"/>
                <a:gd name="T10" fmla="*/ 2147483646 w 66"/>
                <a:gd name="T11" fmla="*/ 2147483646 h 91"/>
                <a:gd name="T12" fmla="*/ 2147483646 w 66"/>
                <a:gd name="T13" fmla="*/ 0 h 91"/>
                <a:gd name="T14" fmla="*/ 2147483646 w 66"/>
                <a:gd name="T15" fmla="*/ 2147483646 h 91"/>
                <a:gd name="T16" fmla="*/ 0 w 66"/>
                <a:gd name="T17" fmla="*/ 2147483646 h 9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6" h="91">
                  <a:moveTo>
                    <a:pt x="0" y="18"/>
                  </a:moveTo>
                  <a:lnTo>
                    <a:pt x="12" y="48"/>
                  </a:lnTo>
                  <a:lnTo>
                    <a:pt x="18" y="72"/>
                  </a:lnTo>
                  <a:lnTo>
                    <a:pt x="36" y="91"/>
                  </a:lnTo>
                  <a:lnTo>
                    <a:pt x="48" y="66"/>
                  </a:lnTo>
                  <a:lnTo>
                    <a:pt x="66" y="30"/>
                  </a:lnTo>
                  <a:lnTo>
                    <a:pt x="66" y="0"/>
                  </a:lnTo>
                  <a:lnTo>
                    <a:pt x="42" y="12"/>
                  </a:lnTo>
                  <a:lnTo>
                    <a:pt x="0" y="1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43" name="Freeform 65">
              <a:extLst>
                <a:ext uri="{FF2B5EF4-FFF2-40B4-BE49-F238E27FC236}">
                  <a16:creationId xmlns:a16="http://schemas.microsoft.com/office/drawing/2014/main" id="{0A7FACDE-FE3A-3B47-9361-F53FE914BD3D}"/>
                </a:ext>
              </a:extLst>
            </p:cNvPr>
            <p:cNvSpPr>
              <a:spLocks/>
            </p:cNvSpPr>
            <p:nvPr/>
          </p:nvSpPr>
          <p:spPr bwMode="auto">
            <a:xfrm>
              <a:off x="6899275" y="4525963"/>
              <a:ext cx="241300" cy="265112"/>
            </a:xfrm>
            <a:custGeom>
              <a:avLst/>
              <a:gdLst>
                <a:gd name="T0" fmla="*/ 0 w 31"/>
                <a:gd name="T1" fmla="*/ 0 h 34"/>
                <a:gd name="T2" fmla="*/ 2147483646 w 31"/>
                <a:gd name="T3" fmla="*/ 0 h 34"/>
                <a:gd name="T4" fmla="*/ 2147483646 w 31"/>
                <a:gd name="T5" fmla="*/ 2147483646 h 34"/>
                <a:gd name="T6" fmla="*/ 2147483646 w 31"/>
                <a:gd name="T7" fmla="*/ 2147483646 h 34"/>
                <a:gd name="T8" fmla="*/ 2147483646 w 31"/>
                <a:gd name="T9" fmla="*/ 2147483646 h 34"/>
                <a:gd name="T10" fmla="*/ 2147483646 w 31"/>
                <a:gd name="T11" fmla="*/ 2147483646 h 34"/>
                <a:gd name="T12" fmla="*/ 2147483646 w 31"/>
                <a:gd name="T13" fmla="*/ 2147483646 h 34"/>
                <a:gd name="T14" fmla="*/ 2147483646 w 31"/>
                <a:gd name="T15" fmla="*/ 2147483646 h 34"/>
                <a:gd name="T16" fmla="*/ 2147483646 w 31"/>
                <a:gd name="T17" fmla="*/ 2147483646 h 34"/>
                <a:gd name="T18" fmla="*/ 2147483646 w 31"/>
                <a:gd name="T19" fmla="*/ 2147483646 h 34"/>
                <a:gd name="T20" fmla="*/ 2147483646 w 31"/>
                <a:gd name="T21" fmla="*/ 2147483646 h 34"/>
                <a:gd name="T22" fmla="*/ 2147483646 w 31"/>
                <a:gd name="T23" fmla="*/ 2147483646 h 34"/>
                <a:gd name="T24" fmla="*/ 2147483646 w 31"/>
                <a:gd name="T25" fmla="*/ 2147483646 h 34"/>
                <a:gd name="T26" fmla="*/ 2147483646 w 31"/>
                <a:gd name="T27" fmla="*/ 2147483646 h 34"/>
                <a:gd name="T28" fmla="*/ 2147483646 w 31"/>
                <a:gd name="T29" fmla="*/ 2147483646 h 34"/>
                <a:gd name="T30" fmla="*/ 2147483646 w 31"/>
                <a:gd name="T31" fmla="*/ 2147483646 h 34"/>
                <a:gd name="T32" fmla="*/ 0 w 31"/>
                <a:gd name="T33" fmla="*/ 0 h 3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1" h="34">
                  <a:moveTo>
                    <a:pt x="0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24" y="17"/>
                    <a:pt x="24" y="17"/>
                    <a:pt x="24" y="17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30" y="25"/>
                    <a:pt x="30" y="25"/>
                    <a:pt x="30" y="25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7" y="13"/>
                    <a:pt x="6" y="12"/>
                  </a:cubicBezTo>
                  <a:cubicBezTo>
                    <a:pt x="4" y="11"/>
                    <a:pt x="1" y="8"/>
                    <a:pt x="1" y="8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44" name="Freeform 66">
              <a:extLst>
                <a:ext uri="{FF2B5EF4-FFF2-40B4-BE49-F238E27FC236}">
                  <a16:creationId xmlns:a16="http://schemas.microsoft.com/office/drawing/2014/main" id="{0418909B-8111-2A42-A77D-DEA0065649C7}"/>
                </a:ext>
              </a:extLst>
            </p:cNvPr>
            <p:cNvSpPr>
              <a:spLocks/>
            </p:cNvSpPr>
            <p:nvPr/>
          </p:nvSpPr>
          <p:spPr bwMode="auto">
            <a:xfrm>
              <a:off x="7283450" y="4491038"/>
              <a:ext cx="227013" cy="265112"/>
            </a:xfrm>
            <a:custGeom>
              <a:avLst/>
              <a:gdLst>
                <a:gd name="T0" fmla="*/ 2147483646 w 174"/>
                <a:gd name="T1" fmla="*/ 2147483646 h 204"/>
                <a:gd name="T2" fmla="*/ 0 w 174"/>
                <a:gd name="T3" fmla="*/ 2147483646 h 204"/>
                <a:gd name="T4" fmla="*/ 0 w 174"/>
                <a:gd name="T5" fmla="*/ 2147483646 h 204"/>
                <a:gd name="T6" fmla="*/ 2147483646 w 174"/>
                <a:gd name="T7" fmla="*/ 2147483646 h 204"/>
                <a:gd name="T8" fmla="*/ 2147483646 w 174"/>
                <a:gd name="T9" fmla="*/ 2147483646 h 204"/>
                <a:gd name="T10" fmla="*/ 2147483646 w 174"/>
                <a:gd name="T11" fmla="*/ 2147483646 h 204"/>
                <a:gd name="T12" fmla="*/ 2147483646 w 174"/>
                <a:gd name="T13" fmla="*/ 2147483646 h 204"/>
                <a:gd name="T14" fmla="*/ 2147483646 w 174"/>
                <a:gd name="T15" fmla="*/ 0 h 204"/>
                <a:gd name="T16" fmla="*/ 2147483646 w 174"/>
                <a:gd name="T17" fmla="*/ 2147483646 h 204"/>
                <a:gd name="T18" fmla="*/ 2147483646 w 174"/>
                <a:gd name="T19" fmla="*/ 2147483646 h 204"/>
                <a:gd name="T20" fmla="*/ 2147483646 w 174"/>
                <a:gd name="T21" fmla="*/ 2147483646 h 204"/>
                <a:gd name="T22" fmla="*/ 2147483646 w 174"/>
                <a:gd name="T23" fmla="*/ 2147483646 h 204"/>
                <a:gd name="T24" fmla="*/ 2147483646 w 174"/>
                <a:gd name="T25" fmla="*/ 2147483646 h 204"/>
                <a:gd name="T26" fmla="*/ 2147483646 w 174"/>
                <a:gd name="T27" fmla="*/ 2147483646 h 204"/>
                <a:gd name="T28" fmla="*/ 2147483646 w 174"/>
                <a:gd name="T29" fmla="*/ 2147483646 h 204"/>
                <a:gd name="T30" fmla="*/ 2147483646 w 174"/>
                <a:gd name="T31" fmla="*/ 2147483646 h 204"/>
                <a:gd name="T32" fmla="*/ 2147483646 w 174"/>
                <a:gd name="T33" fmla="*/ 2147483646 h 204"/>
                <a:gd name="T34" fmla="*/ 2147483646 w 174"/>
                <a:gd name="T35" fmla="*/ 2147483646 h 204"/>
                <a:gd name="T36" fmla="*/ 2147483646 w 174"/>
                <a:gd name="T37" fmla="*/ 2147483646 h 204"/>
                <a:gd name="T38" fmla="*/ 2147483646 w 174"/>
                <a:gd name="T39" fmla="*/ 2147483646 h 204"/>
                <a:gd name="T40" fmla="*/ 2147483646 w 174"/>
                <a:gd name="T41" fmla="*/ 2147483646 h 204"/>
                <a:gd name="T42" fmla="*/ 2147483646 w 174"/>
                <a:gd name="T43" fmla="*/ 2147483646 h 204"/>
                <a:gd name="T44" fmla="*/ 2147483646 w 174"/>
                <a:gd name="T45" fmla="*/ 2147483646 h 204"/>
                <a:gd name="T46" fmla="*/ 2147483646 w 174"/>
                <a:gd name="T47" fmla="*/ 2147483646 h 20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74" h="204">
                  <a:moveTo>
                    <a:pt x="12" y="168"/>
                  </a:moveTo>
                  <a:lnTo>
                    <a:pt x="0" y="144"/>
                  </a:lnTo>
                  <a:lnTo>
                    <a:pt x="0" y="108"/>
                  </a:lnTo>
                  <a:lnTo>
                    <a:pt x="12" y="90"/>
                  </a:lnTo>
                  <a:lnTo>
                    <a:pt x="36" y="84"/>
                  </a:lnTo>
                  <a:lnTo>
                    <a:pt x="60" y="66"/>
                  </a:lnTo>
                  <a:lnTo>
                    <a:pt x="96" y="24"/>
                  </a:lnTo>
                  <a:lnTo>
                    <a:pt x="138" y="0"/>
                  </a:lnTo>
                  <a:lnTo>
                    <a:pt x="162" y="12"/>
                  </a:lnTo>
                  <a:lnTo>
                    <a:pt x="174" y="30"/>
                  </a:lnTo>
                  <a:lnTo>
                    <a:pt x="156" y="48"/>
                  </a:lnTo>
                  <a:lnTo>
                    <a:pt x="150" y="66"/>
                  </a:lnTo>
                  <a:lnTo>
                    <a:pt x="156" y="90"/>
                  </a:lnTo>
                  <a:lnTo>
                    <a:pt x="174" y="108"/>
                  </a:lnTo>
                  <a:lnTo>
                    <a:pt x="156" y="120"/>
                  </a:lnTo>
                  <a:lnTo>
                    <a:pt x="150" y="132"/>
                  </a:lnTo>
                  <a:lnTo>
                    <a:pt x="138" y="150"/>
                  </a:lnTo>
                  <a:lnTo>
                    <a:pt x="126" y="168"/>
                  </a:lnTo>
                  <a:lnTo>
                    <a:pt x="114" y="198"/>
                  </a:lnTo>
                  <a:lnTo>
                    <a:pt x="90" y="204"/>
                  </a:lnTo>
                  <a:lnTo>
                    <a:pt x="72" y="192"/>
                  </a:lnTo>
                  <a:lnTo>
                    <a:pt x="42" y="192"/>
                  </a:lnTo>
                  <a:lnTo>
                    <a:pt x="24" y="192"/>
                  </a:lnTo>
                  <a:lnTo>
                    <a:pt x="12" y="16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45" name="Freeform 67">
              <a:extLst>
                <a:ext uri="{FF2B5EF4-FFF2-40B4-BE49-F238E27FC236}">
                  <a16:creationId xmlns:a16="http://schemas.microsoft.com/office/drawing/2014/main" id="{9226661A-E6D3-4F42-BE3B-B033AF31CBC6}"/>
                </a:ext>
              </a:extLst>
            </p:cNvPr>
            <p:cNvSpPr>
              <a:spLocks/>
            </p:cNvSpPr>
            <p:nvPr/>
          </p:nvSpPr>
          <p:spPr bwMode="auto">
            <a:xfrm>
              <a:off x="7456488" y="4618038"/>
              <a:ext cx="141287" cy="173037"/>
            </a:xfrm>
            <a:custGeom>
              <a:avLst/>
              <a:gdLst>
                <a:gd name="T0" fmla="*/ 2147483646 w 108"/>
                <a:gd name="T1" fmla="*/ 2147483646 h 132"/>
                <a:gd name="T2" fmla="*/ 2147483646 w 108"/>
                <a:gd name="T3" fmla="*/ 2147483646 h 132"/>
                <a:gd name="T4" fmla="*/ 0 w 108"/>
                <a:gd name="T5" fmla="*/ 2147483646 h 132"/>
                <a:gd name="T6" fmla="*/ 2147483646 w 108"/>
                <a:gd name="T7" fmla="*/ 2147483646 h 132"/>
                <a:gd name="T8" fmla="*/ 2147483646 w 108"/>
                <a:gd name="T9" fmla="*/ 2147483646 h 132"/>
                <a:gd name="T10" fmla="*/ 2147483646 w 108"/>
                <a:gd name="T11" fmla="*/ 2147483646 h 132"/>
                <a:gd name="T12" fmla="*/ 2147483646 w 108"/>
                <a:gd name="T13" fmla="*/ 2147483646 h 132"/>
                <a:gd name="T14" fmla="*/ 2147483646 w 108"/>
                <a:gd name="T15" fmla="*/ 0 h 132"/>
                <a:gd name="T16" fmla="*/ 2147483646 w 108"/>
                <a:gd name="T17" fmla="*/ 2147483646 h 132"/>
                <a:gd name="T18" fmla="*/ 2147483646 w 108"/>
                <a:gd name="T19" fmla="*/ 2147483646 h 132"/>
                <a:gd name="T20" fmla="*/ 2147483646 w 108"/>
                <a:gd name="T21" fmla="*/ 2147483646 h 132"/>
                <a:gd name="T22" fmla="*/ 2147483646 w 108"/>
                <a:gd name="T23" fmla="*/ 2147483646 h 132"/>
                <a:gd name="T24" fmla="*/ 2147483646 w 108"/>
                <a:gd name="T25" fmla="*/ 2147483646 h 132"/>
                <a:gd name="T26" fmla="*/ 2147483646 w 108"/>
                <a:gd name="T27" fmla="*/ 2147483646 h 132"/>
                <a:gd name="T28" fmla="*/ 2147483646 w 108"/>
                <a:gd name="T29" fmla="*/ 2147483646 h 132"/>
                <a:gd name="T30" fmla="*/ 2147483646 w 108"/>
                <a:gd name="T31" fmla="*/ 2147483646 h 132"/>
                <a:gd name="T32" fmla="*/ 2147483646 w 108"/>
                <a:gd name="T33" fmla="*/ 2147483646 h 132"/>
                <a:gd name="T34" fmla="*/ 2147483646 w 108"/>
                <a:gd name="T35" fmla="*/ 2147483646 h 132"/>
                <a:gd name="T36" fmla="*/ 2147483646 w 108"/>
                <a:gd name="T37" fmla="*/ 2147483646 h 132"/>
                <a:gd name="T38" fmla="*/ 2147483646 w 108"/>
                <a:gd name="T39" fmla="*/ 2147483646 h 132"/>
                <a:gd name="T40" fmla="*/ 2147483646 w 108"/>
                <a:gd name="T41" fmla="*/ 2147483646 h 132"/>
                <a:gd name="T42" fmla="*/ 2147483646 w 108"/>
                <a:gd name="T43" fmla="*/ 2147483646 h 132"/>
                <a:gd name="T44" fmla="*/ 2147483646 w 108"/>
                <a:gd name="T45" fmla="*/ 2147483646 h 132"/>
                <a:gd name="T46" fmla="*/ 2147483646 w 108"/>
                <a:gd name="T47" fmla="*/ 2147483646 h 13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08" h="132">
                  <a:moveTo>
                    <a:pt x="12" y="126"/>
                  </a:moveTo>
                  <a:lnTo>
                    <a:pt x="12" y="108"/>
                  </a:lnTo>
                  <a:lnTo>
                    <a:pt x="0" y="84"/>
                  </a:lnTo>
                  <a:lnTo>
                    <a:pt x="6" y="66"/>
                  </a:lnTo>
                  <a:lnTo>
                    <a:pt x="24" y="24"/>
                  </a:lnTo>
                  <a:lnTo>
                    <a:pt x="36" y="12"/>
                  </a:lnTo>
                  <a:lnTo>
                    <a:pt x="66" y="6"/>
                  </a:lnTo>
                  <a:lnTo>
                    <a:pt x="108" y="0"/>
                  </a:lnTo>
                  <a:lnTo>
                    <a:pt x="108" y="12"/>
                  </a:lnTo>
                  <a:lnTo>
                    <a:pt x="90" y="12"/>
                  </a:lnTo>
                  <a:lnTo>
                    <a:pt x="54" y="24"/>
                  </a:lnTo>
                  <a:lnTo>
                    <a:pt x="42" y="42"/>
                  </a:lnTo>
                  <a:lnTo>
                    <a:pt x="84" y="42"/>
                  </a:lnTo>
                  <a:lnTo>
                    <a:pt x="90" y="60"/>
                  </a:lnTo>
                  <a:lnTo>
                    <a:pt x="78" y="66"/>
                  </a:lnTo>
                  <a:lnTo>
                    <a:pt x="66" y="78"/>
                  </a:lnTo>
                  <a:lnTo>
                    <a:pt x="90" y="102"/>
                  </a:lnTo>
                  <a:lnTo>
                    <a:pt x="96" y="126"/>
                  </a:lnTo>
                  <a:lnTo>
                    <a:pt x="72" y="126"/>
                  </a:lnTo>
                  <a:lnTo>
                    <a:pt x="54" y="108"/>
                  </a:lnTo>
                  <a:lnTo>
                    <a:pt x="36" y="84"/>
                  </a:lnTo>
                  <a:lnTo>
                    <a:pt x="36" y="114"/>
                  </a:lnTo>
                  <a:lnTo>
                    <a:pt x="36" y="132"/>
                  </a:lnTo>
                  <a:lnTo>
                    <a:pt x="12" y="12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46" name="Freeform 68">
              <a:extLst>
                <a:ext uri="{FF2B5EF4-FFF2-40B4-BE49-F238E27FC236}">
                  <a16:creationId xmlns:a16="http://schemas.microsoft.com/office/drawing/2014/main" id="{ECA79F1D-4DC4-D649-817A-6B9D696B1B32}"/>
                </a:ext>
              </a:extLst>
            </p:cNvPr>
            <p:cNvSpPr>
              <a:spLocks/>
            </p:cNvSpPr>
            <p:nvPr/>
          </p:nvSpPr>
          <p:spPr bwMode="auto">
            <a:xfrm>
              <a:off x="7135813" y="4814888"/>
              <a:ext cx="265112" cy="60325"/>
            </a:xfrm>
            <a:custGeom>
              <a:avLst/>
              <a:gdLst>
                <a:gd name="T0" fmla="*/ 0 w 34"/>
                <a:gd name="T1" fmla="*/ 2147483646 h 8"/>
                <a:gd name="T2" fmla="*/ 2147483646 w 34"/>
                <a:gd name="T3" fmla="*/ 0 h 8"/>
                <a:gd name="T4" fmla="*/ 2147483646 w 34"/>
                <a:gd name="T5" fmla="*/ 0 h 8"/>
                <a:gd name="T6" fmla="*/ 2147483646 w 34"/>
                <a:gd name="T7" fmla="*/ 2147483646 h 8"/>
                <a:gd name="T8" fmla="*/ 2147483646 w 34"/>
                <a:gd name="T9" fmla="*/ 2147483646 h 8"/>
                <a:gd name="T10" fmla="*/ 2147483646 w 34"/>
                <a:gd name="T11" fmla="*/ 2147483646 h 8"/>
                <a:gd name="T12" fmla="*/ 2147483646 w 34"/>
                <a:gd name="T13" fmla="*/ 2147483646 h 8"/>
                <a:gd name="T14" fmla="*/ 2147483646 w 34"/>
                <a:gd name="T15" fmla="*/ 2147483646 h 8"/>
                <a:gd name="T16" fmla="*/ 2147483646 w 34"/>
                <a:gd name="T17" fmla="*/ 2147483646 h 8"/>
                <a:gd name="T18" fmla="*/ 2147483646 w 34"/>
                <a:gd name="T19" fmla="*/ 2147483646 h 8"/>
                <a:gd name="T20" fmla="*/ 0 w 34"/>
                <a:gd name="T21" fmla="*/ 2147483646 h 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4" h="8">
                  <a:moveTo>
                    <a:pt x="0" y="1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34" y="8"/>
                    <a:pt x="34" y="8"/>
                    <a:pt x="34" y="8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0" y="4"/>
                    <a:pt x="8" y="4"/>
                  </a:cubicBezTo>
                  <a:cubicBezTo>
                    <a:pt x="7" y="3"/>
                    <a:pt x="0" y="1"/>
                    <a:pt x="0" y="1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47" name="Freeform 69">
              <a:extLst>
                <a:ext uri="{FF2B5EF4-FFF2-40B4-BE49-F238E27FC236}">
                  <a16:creationId xmlns:a16="http://schemas.microsoft.com/office/drawing/2014/main" id="{0B758ADB-D85C-0943-A9A1-95860DD475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8938" y="3178175"/>
              <a:ext cx="158750" cy="179388"/>
            </a:xfrm>
            <a:custGeom>
              <a:avLst/>
              <a:gdLst>
                <a:gd name="T0" fmla="*/ 0 w 120"/>
                <a:gd name="T1" fmla="*/ 2147483646 h 138"/>
                <a:gd name="T2" fmla="*/ 0 w 120"/>
                <a:gd name="T3" fmla="*/ 2147483646 h 138"/>
                <a:gd name="T4" fmla="*/ 2147483646 w 120"/>
                <a:gd name="T5" fmla="*/ 2147483646 h 138"/>
                <a:gd name="T6" fmla="*/ 2147483646 w 120"/>
                <a:gd name="T7" fmla="*/ 2147483646 h 138"/>
                <a:gd name="T8" fmla="*/ 2147483646 w 120"/>
                <a:gd name="T9" fmla="*/ 0 h 138"/>
                <a:gd name="T10" fmla="*/ 2147483646 w 120"/>
                <a:gd name="T11" fmla="*/ 2147483646 h 138"/>
                <a:gd name="T12" fmla="*/ 2147483646 w 120"/>
                <a:gd name="T13" fmla="*/ 2147483646 h 138"/>
                <a:gd name="T14" fmla="*/ 2147483646 w 120"/>
                <a:gd name="T15" fmla="*/ 2147483646 h 138"/>
                <a:gd name="T16" fmla="*/ 2147483646 w 120"/>
                <a:gd name="T17" fmla="*/ 2147483646 h 138"/>
                <a:gd name="T18" fmla="*/ 2147483646 w 120"/>
                <a:gd name="T19" fmla="*/ 2147483646 h 138"/>
                <a:gd name="T20" fmla="*/ 2147483646 w 120"/>
                <a:gd name="T21" fmla="*/ 2147483646 h 138"/>
                <a:gd name="T22" fmla="*/ 2147483646 w 120"/>
                <a:gd name="T23" fmla="*/ 2147483646 h 138"/>
                <a:gd name="T24" fmla="*/ 2147483646 w 120"/>
                <a:gd name="T25" fmla="*/ 2147483646 h 138"/>
                <a:gd name="T26" fmla="*/ 2147483646 w 120"/>
                <a:gd name="T27" fmla="*/ 2147483646 h 138"/>
                <a:gd name="T28" fmla="*/ 2147483646 w 120"/>
                <a:gd name="T29" fmla="*/ 2147483646 h 138"/>
                <a:gd name="T30" fmla="*/ 2147483646 w 120"/>
                <a:gd name="T31" fmla="*/ 2147483646 h 138"/>
                <a:gd name="T32" fmla="*/ 0 w 120"/>
                <a:gd name="T33" fmla="*/ 2147483646 h 1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0" h="138">
                  <a:moveTo>
                    <a:pt x="0" y="114"/>
                  </a:moveTo>
                  <a:lnTo>
                    <a:pt x="0" y="90"/>
                  </a:lnTo>
                  <a:lnTo>
                    <a:pt x="6" y="72"/>
                  </a:lnTo>
                  <a:lnTo>
                    <a:pt x="36" y="24"/>
                  </a:lnTo>
                  <a:lnTo>
                    <a:pt x="66" y="0"/>
                  </a:lnTo>
                  <a:lnTo>
                    <a:pt x="66" y="18"/>
                  </a:lnTo>
                  <a:lnTo>
                    <a:pt x="54" y="42"/>
                  </a:lnTo>
                  <a:lnTo>
                    <a:pt x="60" y="54"/>
                  </a:lnTo>
                  <a:lnTo>
                    <a:pt x="108" y="78"/>
                  </a:lnTo>
                  <a:lnTo>
                    <a:pt x="120" y="108"/>
                  </a:lnTo>
                  <a:lnTo>
                    <a:pt x="120" y="132"/>
                  </a:lnTo>
                  <a:lnTo>
                    <a:pt x="96" y="138"/>
                  </a:lnTo>
                  <a:lnTo>
                    <a:pt x="84" y="120"/>
                  </a:lnTo>
                  <a:lnTo>
                    <a:pt x="66" y="126"/>
                  </a:lnTo>
                  <a:lnTo>
                    <a:pt x="48" y="114"/>
                  </a:lnTo>
                  <a:lnTo>
                    <a:pt x="18" y="108"/>
                  </a:lnTo>
                  <a:lnTo>
                    <a:pt x="0" y="11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48" name="Freeform 70">
              <a:extLst>
                <a:ext uri="{FF2B5EF4-FFF2-40B4-BE49-F238E27FC236}">
                  <a16:creationId xmlns:a16="http://schemas.microsoft.com/office/drawing/2014/main" id="{5E319262-25DB-D846-A1E8-3499EC0D0A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6475" y="4084638"/>
              <a:ext cx="276225" cy="77787"/>
            </a:xfrm>
            <a:custGeom>
              <a:avLst/>
              <a:gdLst>
                <a:gd name="T0" fmla="*/ 2147483646 w 35"/>
                <a:gd name="T1" fmla="*/ 2147483646 h 10"/>
                <a:gd name="T2" fmla="*/ 2147483646 w 35"/>
                <a:gd name="T3" fmla="*/ 0 h 10"/>
                <a:gd name="T4" fmla="*/ 2147483646 w 35"/>
                <a:gd name="T5" fmla="*/ 0 h 10"/>
                <a:gd name="T6" fmla="*/ 2147483646 w 35"/>
                <a:gd name="T7" fmla="*/ 2147483646 h 10"/>
                <a:gd name="T8" fmla="*/ 2147483646 w 35"/>
                <a:gd name="T9" fmla="*/ 2147483646 h 10"/>
                <a:gd name="T10" fmla="*/ 2147483646 w 35"/>
                <a:gd name="T11" fmla="*/ 2147483646 h 10"/>
                <a:gd name="T12" fmla="*/ 2147483646 w 35"/>
                <a:gd name="T13" fmla="*/ 2147483646 h 10"/>
                <a:gd name="T14" fmla="*/ 2147483646 w 35"/>
                <a:gd name="T15" fmla="*/ 2147483646 h 10"/>
                <a:gd name="T16" fmla="*/ 2147483646 w 35"/>
                <a:gd name="T17" fmla="*/ 2147483646 h 10"/>
                <a:gd name="T18" fmla="*/ 2147483646 w 35"/>
                <a:gd name="T19" fmla="*/ 2147483646 h 10"/>
                <a:gd name="T20" fmla="*/ 2147483646 w 35"/>
                <a:gd name="T21" fmla="*/ 2147483646 h 10"/>
                <a:gd name="T22" fmla="*/ 2147483646 w 35"/>
                <a:gd name="T23" fmla="*/ 2147483646 h 10"/>
                <a:gd name="T24" fmla="*/ 2147483646 w 35"/>
                <a:gd name="T25" fmla="*/ 2147483646 h 10"/>
                <a:gd name="T26" fmla="*/ 2147483646 w 35"/>
                <a:gd name="T27" fmla="*/ 2147483646 h 10"/>
                <a:gd name="T28" fmla="*/ 0 w 35"/>
                <a:gd name="T29" fmla="*/ 2147483646 h 10"/>
                <a:gd name="T30" fmla="*/ 2147483646 w 35"/>
                <a:gd name="T31" fmla="*/ 2147483646 h 1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5" h="10">
                  <a:moveTo>
                    <a:pt x="2" y="1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7" y="5"/>
                    <a:pt x="28" y="6"/>
                  </a:cubicBezTo>
                  <a:cubicBezTo>
                    <a:pt x="30" y="7"/>
                    <a:pt x="33" y="7"/>
                    <a:pt x="33" y="7"/>
                  </a:cubicBezTo>
                  <a:cubicBezTo>
                    <a:pt x="35" y="9"/>
                    <a:pt x="35" y="9"/>
                    <a:pt x="35" y="9"/>
                  </a:cubicBezTo>
                  <a:cubicBezTo>
                    <a:pt x="35" y="9"/>
                    <a:pt x="35" y="10"/>
                    <a:pt x="33" y="10"/>
                  </a:cubicBezTo>
                  <a:cubicBezTo>
                    <a:pt x="31" y="10"/>
                    <a:pt x="25" y="10"/>
                    <a:pt x="25" y="10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0" y="3"/>
                    <a:pt x="0" y="3"/>
                    <a:pt x="0" y="3"/>
                  </a:cubicBezTo>
                  <a:lnTo>
                    <a:pt x="2" y="1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49" name="Freeform 71">
              <a:extLst>
                <a:ext uri="{FF2B5EF4-FFF2-40B4-BE49-F238E27FC236}">
                  <a16:creationId xmlns:a16="http://schemas.microsoft.com/office/drawing/2014/main" id="{03D96894-3A5B-2D4B-923C-B82D86496E4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2700" y="4170363"/>
              <a:ext cx="171450" cy="47625"/>
            </a:xfrm>
            <a:custGeom>
              <a:avLst/>
              <a:gdLst>
                <a:gd name="T0" fmla="*/ 2147483646 w 132"/>
                <a:gd name="T1" fmla="*/ 0 h 36"/>
                <a:gd name="T2" fmla="*/ 2147483646 w 132"/>
                <a:gd name="T3" fmla="*/ 2147483646 h 36"/>
                <a:gd name="T4" fmla="*/ 0 w 132"/>
                <a:gd name="T5" fmla="*/ 2147483646 h 36"/>
                <a:gd name="T6" fmla="*/ 2147483646 w 132"/>
                <a:gd name="T7" fmla="*/ 2147483646 h 36"/>
                <a:gd name="T8" fmla="*/ 2147483646 w 132"/>
                <a:gd name="T9" fmla="*/ 2147483646 h 36"/>
                <a:gd name="T10" fmla="*/ 2147483646 w 132"/>
                <a:gd name="T11" fmla="*/ 2147483646 h 36"/>
                <a:gd name="T12" fmla="*/ 2147483646 w 132"/>
                <a:gd name="T13" fmla="*/ 2147483646 h 36"/>
                <a:gd name="T14" fmla="*/ 2147483646 w 132"/>
                <a:gd name="T15" fmla="*/ 2147483646 h 36"/>
                <a:gd name="T16" fmla="*/ 2147483646 w 132"/>
                <a:gd name="T17" fmla="*/ 2147483646 h 36"/>
                <a:gd name="T18" fmla="*/ 2147483646 w 132"/>
                <a:gd name="T19" fmla="*/ 0 h 36"/>
                <a:gd name="T20" fmla="*/ 2147483646 w 132"/>
                <a:gd name="T21" fmla="*/ 0 h 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2" h="36">
                  <a:moveTo>
                    <a:pt x="24" y="0"/>
                  </a:moveTo>
                  <a:lnTo>
                    <a:pt x="24" y="12"/>
                  </a:lnTo>
                  <a:lnTo>
                    <a:pt x="0" y="18"/>
                  </a:lnTo>
                  <a:lnTo>
                    <a:pt x="30" y="30"/>
                  </a:lnTo>
                  <a:lnTo>
                    <a:pt x="42" y="36"/>
                  </a:lnTo>
                  <a:lnTo>
                    <a:pt x="66" y="36"/>
                  </a:lnTo>
                  <a:lnTo>
                    <a:pt x="84" y="24"/>
                  </a:lnTo>
                  <a:lnTo>
                    <a:pt x="132" y="30"/>
                  </a:lnTo>
                  <a:lnTo>
                    <a:pt x="108" y="18"/>
                  </a:lnTo>
                  <a:lnTo>
                    <a:pt x="72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50" name="Freeform 72">
              <a:extLst>
                <a:ext uri="{FF2B5EF4-FFF2-40B4-BE49-F238E27FC236}">
                  <a16:creationId xmlns:a16="http://schemas.microsoft.com/office/drawing/2014/main" id="{E63B020B-3173-A14C-97B2-C92C96C7954C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4888" y="3643313"/>
              <a:ext cx="77787" cy="46037"/>
            </a:xfrm>
            <a:custGeom>
              <a:avLst/>
              <a:gdLst>
                <a:gd name="T0" fmla="*/ 0 w 60"/>
                <a:gd name="T1" fmla="*/ 2147483646 h 36"/>
                <a:gd name="T2" fmla="*/ 2147483646 w 60"/>
                <a:gd name="T3" fmla="*/ 0 h 36"/>
                <a:gd name="T4" fmla="*/ 2147483646 w 60"/>
                <a:gd name="T5" fmla="*/ 2147483646 h 36"/>
                <a:gd name="T6" fmla="*/ 2147483646 w 60"/>
                <a:gd name="T7" fmla="*/ 2147483646 h 36"/>
                <a:gd name="T8" fmla="*/ 2147483646 w 60"/>
                <a:gd name="T9" fmla="*/ 2147483646 h 36"/>
                <a:gd name="T10" fmla="*/ 2147483646 w 60"/>
                <a:gd name="T11" fmla="*/ 2147483646 h 36"/>
                <a:gd name="T12" fmla="*/ 0 w 60"/>
                <a:gd name="T13" fmla="*/ 2147483646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0" h="36">
                  <a:moveTo>
                    <a:pt x="0" y="12"/>
                  </a:moveTo>
                  <a:lnTo>
                    <a:pt x="36" y="0"/>
                  </a:lnTo>
                  <a:lnTo>
                    <a:pt x="60" y="6"/>
                  </a:lnTo>
                  <a:lnTo>
                    <a:pt x="60" y="18"/>
                  </a:lnTo>
                  <a:lnTo>
                    <a:pt x="54" y="36"/>
                  </a:lnTo>
                  <a:lnTo>
                    <a:pt x="30" y="24"/>
                  </a:lnTo>
                  <a:lnTo>
                    <a:pt x="0" y="1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51" name="Freeform 73">
              <a:extLst>
                <a:ext uri="{FF2B5EF4-FFF2-40B4-BE49-F238E27FC236}">
                  <a16:creationId xmlns:a16="http://schemas.microsoft.com/office/drawing/2014/main" id="{8E29E61C-FCD8-624A-BE90-14AE2CA1BBB8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7575" y="3554413"/>
              <a:ext cx="31750" cy="61912"/>
            </a:xfrm>
            <a:custGeom>
              <a:avLst/>
              <a:gdLst>
                <a:gd name="T0" fmla="*/ 0 w 24"/>
                <a:gd name="T1" fmla="*/ 2147483646 h 48"/>
                <a:gd name="T2" fmla="*/ 2147483646 w 24"/>
                <a:gd name="T3" fmla="*/ 2147483646 h 48"/>
                <a:gd name="T4" fmla="*/ 2147483646 w 24"/>
                <a:gd name="T5" fmla="*/ 0 h 48"/>
                <a:gd name="T6" fmla="*/ 2147483646 w 24"/>
                <a:gd name="T7" fmla="*/ 2147483646 h 48"/>
                <a:gd name="T8" fmla="*/ 2147483646 w 24"/>
                <a:gd name="T9" fmla="*/ 2147483646 h 48"/>
                <a:gd name="T10" fmla="*/ 0 w 24"/>
                <a:gd name="T11" fmla="*/ 2147483646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" h="48">
                  <a:moveTo>
                    <a:pt x="0" y="48"/>
                  </a:moveTo>
                  <a:lnTo>
                    <a:pt x="6" y="6"/>
                  </a:lnTo>
                  <a:lnTo>
                    <a:pt x="18" y="0"/>
                  </a:lnTo>
                  <a:lnTo>
                    <a:pt x="24" y="24"/>
                  </a:lnTo>
                  <a:lnTo>
                    <a:pt x="24" y="48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52" name="Freeform 74">
              <a:extLst>
                <a:ext uri="{FF2B5EF4-FFF2-40B4-BE49-F238E27FC236}">
                  <a16:creationId xmlns:a16="http://schemas.microsoft.com/office/drawing/2014/main" id="{B28AB0B1-EF26-E043-BB95-ADA1358ED97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9638" y="3490913"/>
              <a:ext cx="39687" cy="47625"/>
            </a:xfrm>
            <a:custGeom>
              <a:avLst/>
              <a:gdLst>
                <a:gd name="T0" fmla="*/ 0 w 30"/>
                <a:gd name="T1" fmla="*/ 2147483646 h 37"/>
                <a:gd name="T2" fmla="*/ 2147483646 w 30"/>
                <a:gd name="T3" fmla="*/ 0 h 37"/>
                <a:gd name="T4" fmla="*/ 2147483646 w 30"/>
                <a:gd name="T5" fmla="*/ 2147483646 h 37"/>
                <a:gd name="T6" fmla="*/ 2147483646 w 30"/>
                <a:gd name="T7" fmla="*/ 2147483646 h 37"/>
                <a:gd name="T8" fmla="*/ 0 w 30"/>
                <a:gd name="T9" fmla="*/ 2147483646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" h="37">
                  <a:moveTo>
                    <a:pt x="0" y="12"/>
                  </a:moveTo>
                  <a:lnTo>
                    <a:pt x="24" y="0"/>
                  </a:lnTo>
                  <a:lnTo>
                    <a:pt x="30" y="24"/>
                  </a:lnTo>
                  <a:lnTo>
                    <a:pt x="24" y="37"/>
                  </a:lnTo>
                  <a:lnTo>
                    <a:pt x="0" y="1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53" name="Freeform 75">
              <a:extLst>
                <a:ext uri="{FF2B5EF4-FFF2-40B4-BE49-F238E27FC236}">
                  <a16:creationId xmlns:a16="http://schemas.microsoft.com/office/drawing/2014/main" id="{6B8A1EAC-ADF0-714B-A70B-D3590FAC5266}"/>
                </a:ext>
              </a:extLst>
            </p:cNvPr>
            <p:cNvSpPr>
              <a:spLocks/>
            </p:cNvSpPr>
            <p:nvPr/>
          </p:nvSpPr>
          <p:spPr bwMode="auto">
            <a:xfrm>
              <a:off x="5518150" y="3667125"/>
              <a:ext cx="39688" cy="7938"/>
            </a:xfrm>
            <a:custGeom>
              <a:avLst/>
              <a:gdLst>
                <a:gd name="T0" fmla="*/ 2147483646 w 30"/>
                <a:gd name="T1" fmla="*/ 0 h 6"/>
                <a:gd name="T2" fmla="*/ 2147483646 w 30"/>
                <a:gd name="T3" fmla="*/ 0 h 6"/>
                <a:gd name="T4" fmla="*/ 0 w 30"/>
                <a:gd name="T5" fmla="*/ 2147483646 h 6"/>
                <a:gd name="T6" fmla="*/ 2147483646 w 30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" h="6">
                  <a:moveTo>
                    <a:pt x="24" y="0"/>
                  </a:moveTo>
                  <a:lnTo>
                    <a:pt x="30" y="0"/>
                  </a:lnTo>
                  <a:lnTo>
                    <a:pt x="0" y="6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54" name="Rectangle 76">
              <a:extLst>
                <a:ext uri="{FF2B5EF4-FFF2-40B4-BE49-F238E27FC236}">
                  <a16:creationId xmlns:a16="http://schemas.microsoft.com/office/drawing/2014/main" id="{1F61C57A-8C21-254E-8F7C-12A089FA46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8450" y="3898900"/>
              <a:ext cx="0" cy="3175"/>
            </a:xfrm>
            <a:prstGeom prst="rect">
              <a:avLst/>
            </a:prstGeom>
            <a:grpFill/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 algn="ctr" eaLnBrk="1" hangingPunct="1">
                <a:spcBef>
                  <a:spcPct val="15000"/>
                </a:spcBef>
              </a:pPr>
              <a:endParaRPr lang="en-US" altLang="en-US" dirty="0">
                <a:latin typeface="HelveticaNeue-UltraLight" panose="02000206000000020004" pitchFamily="50"/>
              </a:endParaRPr>
            </a:p>
          </p:txBody>
        </p:sp>
        <p:sp>
          <p:nvSpPr>
            <p:cNvPr id="55" name="Freeform 77">
              <a:extLst>
                <a:ext uri="{FF2B5EF4-FFF2-40B4-BE49-F238E27FC236}">
                  <a16:creationId xmlns:a16="http://schemas.microsoft.com/office/drawing/2014/main" id="{1ADE46CC-2EB9-744E-9D73-FEF4109E63A3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9688" y="3517900"/>
              <a:ext cx="492125" cy="179388"/>
            </a:xfrm>
            <a:custGeom>
              <a:avLst/>
              <a:gdLst>
                <a:gd name="T0" fmla="*/ 2147483646 w 10616"/>
                <a:gd name="T1" fmla="*/ 2147483646 h 10000"/>
                <a:gd name="T2" fmla="*/ 2147483646 w 10616"/>
                <a:gd name="T3" fmla="*/ 2147483646 h 10000"/>
                <a:gd name="T4" fmla="*/ 2147483646 w 10616"/>
                <a:gd name="T5" fmla="*/ 2147483646 h 10000"/>
                <a:gd name="T6" fmla="*/ 2147483646 w 10616"/>
                <a:gd name="T7" fmla="*/ 2147483646 h 10000"/>
                <a:gd name="T8" fmla="*/ 2147483646 w 10616"/>
                <a:gd name="T9" fmla="*/ 2147483646 h 10000"/>
                <a:gd name="T10" fmla="*/ 2147483646 w 10616"/>
                <a:gd name="T11" fmla="*/ 2147483646 h 10000"/>
                <a:gd name="T12" fmla="*/ 2147483646 w 10616"/>
                <a:gd name="T13" fmla="*/ 2147483646 h 10000"/>
                <a:gd name="T14" fmla="*/ 2147483646 w 10616"/>
                <a:gd name="T15" fmla="*/ 2147483646 h 10000"/>
                <a:gd name="T16" fmla="*/ 2147483646 w 10616"/>
                <a:gd name="T17" fmla="*/ 2147483646 h 10000"/>
                <a:gd name="T18" fmla="*/ 2147483646 w 10616"/>
                <a:gd name="T19" fmla="*/ 2147483646 h 10000"/>
                <a:gd name="T20" fmla="*/ 2147483646 w 10616"/>
                <a:gd name="T21" fmla="*/ 2147483646 h 10000"/>
                <a:gd name="T22" fmla="*/ 2147483646 w 10616"/>
                <a:gd name="T23" fmla="*/ 2147483646 h 10000"/>
                <a:gd name="T24" fmla="*/ 2147483646 w 10616"/>
                <a:gd name="T25" fmla="*/ 0 h 10000"/>
                <a:gd name="T26" fmla="*/ 2147483646 w 10616"/>
                <a:gd name="T27" fmla="*/ 0 h 10000"/>
                <a:gd name="T28" fmla="*/ 2147483646 w 10616"/>
                <a:gd name="T29" fmla="*/ 2147483646 h 10000"/>
                <a:gd name="T30" fmla="*/ 2147483646 w 10616"/>
                <a:gd name="T31" fmla="*/ 2147483646 h 10000"/>
                <a:gd name="T32" fmla="*/ 2147483646 w 10616"/>
                <a:gd name="T33" fmla="*/ 2147483646 h 10000"/>
                <a:gd name="T34" fmla="*/ 2147483646 w 10616"/>
                <a:gd name="T35" fmla="*/ 2147483646 h 10000"/>
                <a:gd name="T36" fmla="*/ 2147483646 w 10616"/>
                <a:gd name="T37" fmla="*/ 2147483646 h 10000"/>
                <a:gd name="T38" fmla="*/ 2147483646 w 10616"/>
                <a:gd name="T39" fmla="*/ 0 h 10000"/>
                <a:gd name="T40" fmla="*/ 2147483646 w 10616"/>
                <a:gd name="T41" fmla="*/ 0 h 10000"/>
                <a:gd name="T42" fmla="*/ 2147483646 w 10616"/>
                <a:gd name="T43" fmla="*/ 0 h 10000"/>
                <a:gd name="T44" fmla="*/ 2147483646 w 10616"/>
                <a:gd name="T45" fmla="*/ 2147483646 h 10000"/>
                <a:gd name="T46" fmla="*/ 2147483646 w 10616"/>
                <a:gd name="T47" fmla="*/ 2147483646 h 10000"/>
                <a:gd name="T48" fmla="*/ 2147483646 w 10616"/>
                <a:gd name="T49" fmla="*/ 2147483646 h 10000"/>
                <a:gd name="T50" fmla="*/ 2147483646 w 10616"/>
                <a:gd name="T51" fmla="*/ 2147483646 h 10000"/>
                <a:gd name="T52" fmla="*/ 2147483646 w 10616"/>
                <a:gd name="T53" fmla="*/ 2147483646 h 10000"/>
                <a:gd name="T54" fmla="*/ 2147483646 w 10616"/>
                <a:gd name="T55" fmla="*/ 2147483646 h 10000"/>
                <a:gd name="T56" fmla="*/ 2147483646 w 10616"/>
                <a:gd name="T57" fmla="*/ 2147483646 h 10000"/>
                <a:gd name="T58" fmla="*/ 2147483646 w 10616"/>
                <a:gd name="T59" fmla="*/ 2147483646 h 10000"/>
                <a:gd name="T60" fmla="*/ 2147483646 w 10616"/>
                <a:gd name="T61" fmla="*/ 2147483646 h 10000"/>
                <a:gd name="T62" fmla="*/ 0 w 10616"/>
                <a:gd name="T63" fmla="*/ 2147483646 h 10000"/>
                <a:gd name="T64" fmla="*/ 2147483646 w 10616"/>
                <a:gd name="T65" fmla="*/ 2147483646 h 10000"/>
                <a:gd name="T66" fmla="*/ 2147483646 w 10616"/>
                <a:gd name="T67" fmla="*/ 2147483646 h 10000"/>
                <a:gd name="T68" fmla="*/ 2147483646 w 10616"/>
                <a:gd name="T69" fmla="*/ 2147483646 h 10000"/>
                <a:gd name="T70" fmla="*/ 2147483646 w 10616"/>
                <a:gd name="T71" fmla="*/ 2147483646 h 10000"/>
                <a:gd name="T72" fmla="*/ 2147483646 w 10616"/>
                <a:gd name="T73" fmla="*/ 2147483646 h 10000"/>
                <a:gd name="T74" fmla="*/ 2147483646 w 10616"/>
                <a:gd name="T75" fmla="*/ 2147483646 h 10000"/>
                <a:gd name="T76" fmla="*/ 2147483646 w 10616"/>
                <a:gd name="T77" fmla="*/ 2147483646 h 10000"/>
                <a:gd name="T78" fmla="*/ 2147483646 w 10616"/>
                <a:gd name="T79" fmla="*/ 2147483646 h 10000"/>
                <a:gd name="T80" fmla="*/ 2147483646 w 10616"/>
                <a:gd name="T81" fmla="*/ 2147483646 h 10000"/>
                <a:gd name="T82" fmla="*/ 2147483646 w 10616"/>
                <a:gd name="T83" fmla="*/ 2147483646 h 10000"/>
                <a:gd name="T84" fmla="*/ 2147483646 w 10616"/>
                <a:gd name="T85" fmla="*/ 2147483646 h 1000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0616" h="10000">
                  <a:moveTo>
                    <a:pt x="6379" y="8696"/>
                  </a:moveTo>
                  <a:lnTo>
                    <a:pt x="6718" y="9130"/>
                  </a:lnTo>
                  <a:lnTo>
                    <a:pt x="8582" y="8696"/>
                  </a:lnTo>
                  <a:lnTo>
                    <a:pt x="9430" y="8261"/>
                  </a:lnTo>
                  <a:lnTo>
                    <a:pt x="10277" y="7826"/>
                  </a:lnTo>
                  <a:lnTo>
                    <a:pt x="10616" y="8261"/>
                  </a:lnTo>
                  <a:cubicBezTo>
                    <a:pt x="10560" y="7826"/>
                    <a:pt x="10503" y="7392"/>
                    <a:pt x="10447" y="6957"/>
                  </a:cubicBezTo>
                  <a:lnTo>
                    <a:pt x="10447" y="3913"/>
                  </a:lnTo>
                  <a:cubicBezTo>
                    <a:pt x="10503" y="3768"/>
                    <a:pt x="10560" y="3623"/>
                    <a:pt x="10616" y="3478"/>
                  </a:cubicBezTo>
                  <a:lnTo>
                    <a:pt x="9938" y="1304"/>
                  </a:lnTo>
                  <a:lnTo>
                    <a:pt x="9599" y="435"/>
                  </a:lnTo>
                  <a:lnTo>
                    <a:pt x="9091" y="435"/>
                  </a:lnTo>
                  <a:cubicBezTo>
                    <a:pt x="9034" y="290"/>
                    <a:pt x="8978" y="145"/>
                    <a:pt x="8921" y="0"/>
                  </a:cubicBezTo>
                  <a:lnTo>
                    <a:pt x="8243" y="1304"/>
                  </a:lnTo>
                  <a:lnTo>
                    <a:pt x="7396" y="1304"/>
                  </a:lnTo>
                  <a:lnTo>
                    <a:pt x="7226" y="1304"/>
                  </a:lnTo>
                  <a:lnTo>
                    <a:pt x="6548" y="435"/>
                  </a:lnTo>
                  <a:lnTo>
                    <a:pt x="6040" y="0"/>
                  </a:lnTo>
                  <a:lnTo>
                    <a:pt x="4684" y="0"/>
                  </a:lnTo>
                  <a:lnTo>
                    <a:pt x="4345" y="0"/>
                  </a:lnTo>
                  <a:lnTo>
                    <a:pt x="3836" y="435"/>
                  </a:lnTo>
                  <a:lnTo>
                    <a:pt x="3497" y="1304"/>
                  </a:lnTo>
                  <a:lnTo>
                    <a:pt x="2650" y="1739"/>
                  </a:lnTo>
                  <a:cubicBezTo>
                    <a:pt x="2593" y="1594"/>
                    <a:pt x="2537" y="1449"/>
                    <a:pt x="2480" y="1304"/>
                  </a:cubicBezTo>
                  <a:lnTo>
                    <a:pt x="2311" y="1304"/>
                  </a:lnTo>
                  <a:lnTo>
                    <a:pt x="1972" y="2609"/>
                  </a:lnTo>
                  <a:cubicBezTo>
                    <a:pt x="1746" y="2609"/>
                    <a:pt x="1494" y="2631"/>
                    <a:pt x="1294" y="2609"/>
                  </a:cubicBezTo>
                  <a:cubicBezTo>
                    <a:pt x="1094" y="2587"/>
                    <a:pt x="883" y="2261"/>
                    <a:pt x="770" y="2478"/>
                  </a:cubicBezTo>
                  <a:cubicBezTo>
                    <a:pt x="657" y="2695"/>
                    <a:pt x="333" y="2962"/>
                    <a:pt x="205" y="3117"/>
                  </a:cubicBezTo>
                  <a:cubicBezTo>
                    <a:pt x="77" y="3272"/>
                    <a:pt x="0" y="3266"/>
                    <a:pt x="0" y="3407"/>
                  </a:cubicBezTo>
                  <a:cubicBezTo>
                    <a:pt x="113" y="3701"/>
                    <a:pt x="482" y="5084"/>
                    <a:pt x="698" y="5748"/>
                  </a:cubicBezTo>
                  <a:cubicBezTo>
                    <a:pt x="914" y="6412"/>
                    <a:pt x="1138" y="6900"/>
                    <a:pt x="1294" y="7391"/>
                  </a:cubicBezTo>
                  <a:cubicBezTo>
                    <a:pt x="1450" y="7882"/>
                    <a:pt x="1520" y="8261"/>
                    <a:pt x="1633" y="8696"/>
                  </a:cubicBezTo>
                  <a:lnTo>
                    <a:pt x="3158" y="9130"/>
                  </a:lnTo>
                  <a:lnTo>
                    <a:pt x="3328" y="9130"/>
                  </a:lnTo>
                  <a:lnTo>
                    <a:pt x="4514" y="10000"/>
                  </a:lnTo>
                  <a:lnTo>
                    <a:pt x="5192" y="9130"/>
                  </a:lnTo>
                  <a:lnTo>
                    <a:pt x="5870" y="10000"/>
                  </a:lnTo>
                  <a:lnTo>
                    <a:pt x="6379" y="869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56" name="Freeform 78">
              <a:extLst>
                <a:ext uri="{FF2B5EF4-FFF2-40B4-BE49-F238E27FC236}">
                  <a16:creationId xmlns:a16="http://schemas.microsoft.com/office/drawing/2014/main" id="{C52A7170-FF38-574A-9AF8-BCD2A86CB39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7338" y="3667125"/>
              <a:ext cx="180975" cy="146050"/>
            </a:xfrm>
            <a:custGeom>
              <a:avLst/>
              <a:gdLst>
                <a:gd name="T0" fmla="*/ 2147483646 w 139"/>
                <a:gd name="T1" fmla="*/ 2147483646 h 114"/>
                <a:gd name="T2" fmla="*/ 2147483646 w 139"/>
                <a:gd name="T3" fmla="*/ 2147483646 h 114"/>
                <a:gd name="T4" fmla="*/ 2147483646 w 139"/>
                <a:gd name="T5" fmla="*/ 2147483646 h 114"/>
                <a:gd name="T6" fmla="*/ 2147483646 w 139"/>
                <a:gd name="T7" fmla="*/ 2147483646 h 114"/>
                <a:gd name="T8" fmla="*/ 2147483646 w 139"/>
                <a:gd name="T9" fmla="*/ 2147483646 h 114"/>
                <a:gd name="T10" fmla="*/ 2147483646 w 139"/>
                <a:gd name="T11" fmla="*/ 2147483646 h 114"/>
                <a:gd name="T12" fmla="*/ 2147483646 w 139"/>
                <a:gd name="T13" fmla="*/ 0 h 114"/>
                <a:gd name="T14" fmla="*/ 2147483646 w 139"/>
                <a:gd name="T15" fmla="*/ 2147483646 h 114"/>
                <a:gd name="T16" fmla="*/ 2147483646 w 139"/>
                <a:gd name="T17" fmla="*/ 2147483646 h 114"/>
                <a:gd name="T18" fmla="*/ 2147483646 w 139"/>
                <a:gd name="T19" fmla="*/ 2147483646 h 114"/>
                <a:gd name="T20" fmla="*/ 2147483646 w 139"/>
                <a:gd name="T21" fmla="*/ 2147483646 h 114"/>
                <a:gd name="T22" fmla="*/ 2147483646 w 139"/>
                <a:gd name="T23" fmla="*/ 2147483646 h 114"/>
                <a:gd name="T24" fmla="*/ 2147483646 w 139"/>
                <a:gd name="T25" fmla="*/ 2147483646 h 114"/>
                <a:gd name="T26" fmla="*/ 0 w 139"/>
                <a:gd name="T27" fmla="*/ 2147483646 h 114"/>
                <a:gd name="T28" fmla="*/ 2147483646 w 139"/>
                <a:gd name="T29" fmla="*/ 2147483646 h 114"/>
                <a:gd name="T30" fmla="*/ 2147483646 w 139"/>
                <a:gd name="T31" fmla="*/ 2147483646 h 11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39" h="114">
                  <a:moveTo>
                    <a:pt x="25" y="114"/>
                  </a:moveTo>
                  <a:lnTo>
                    <a:pt x="61" y="96"/>
                  </a:lnTo>
                  <a:lnTo>
                    <a:pt x="73" y="90"/>
                  </a:lnTo>
                  <a:lnTo>
                    <a:pt x="115" y="66"/>
                  </a:lnTo>
                  <a:lnTo>
                    <a:pt x="127" y="24"/>
                  </a:lnTo>
                  <a:lnTo>
                    <a:pt x="139" y="6"/>
                  </a:lnTo>
                  <a:lnTo>
                    <a:pt x="139" y="0"/>
                  </a:lnTo>
                  <a:lnTo>
                    <a:pt x="115" y="6"/>
                  </a:lnTo>
                  <a:lnTo>
                    <a:pt x="49" y="12"/>
                  </a:lnTo>
                  <a:lnTo>
                    <a:pt x="37" y="6"/>
                  </a:lnTo>
                  <a:lnTo>
                    <a:pt x="19" y="24"/>
                  </a:lnTo>
                  <a:lnTo>
                    <a:pt x="25" y="48"/>
                  </a:lnTo>
                  <a:lnTo>
                    <a:pt x="0" y="102"/>
                  </a:lnTo>
                  <a:lnTo>
                    <a:pt x="13" y="102"/>
                  </a:lnTo>
                  <a:lnTo>
                    <a:pt x="25" y="11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57" name="Freeform 79">
              <a:extLst>
                <a:ext uri="{FF2B5EF4-FFF2-40B4-BE49-F238E27FC236}">
                  <a16:creationId xmlns:a16="http://schemas.microsoft.com/office/drawing/2014/main" id="{1C302B5D-3DC3-4E48-B71D-A4764965554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3525" y="3783013"/>
              <a:ext cx="127000" cy="115887"/>
            </a:xfrm>
            <a:custGeom>
              <a:avLst/>
              <a:gdLst>
                <a:gd name="T0" fmla="*/ 2147483646 w 97"/>
                <a:gd name="T1" fmla="*/ 2147483646 h 90"/>
                <a:gd name="T2" fmla="*/ 2147483646 w 97"/>
                <a:gd name="T3" fmla="*/ 0 h 90"/>
                <a:gd name="T4" fmla="*/ 2147483646 w 97"/>
                <a:gd name="T5" fmla="*/ 2147483646 h 90"/>
                <a:gd name="T6" fmla="*/ 2147483646 w 97"/>
                <a:gd name="T7" fmla="*/ 2147483646 h 90"/>
                <a:gd name="T8" fmla="*/ 2147483646 w 97"/>
                <a:gd name="T9" fmla="*/ 2147483646 h 90"/>
                <a:gd name="T10" fmla="*/ 2147483646 w 97"/>
                <a:gd name="T11" fmla="*/ 2147483646 h 90"/>
                <a:gd name="T12" fmla="*/ 2147483646 w 97"/>
                <a:gd name="T13" fmla="*/ 2147483646 h 90"/>
                <a:gd name="T14" fmla="*/ 0 w 97"/>
                <a:gd name="T15" fmla="*/ 2147483646 h 90"/>
                <a:gd name="T16" fmla="*/ 2147483646 w 97"/>
                <a:gd name="T17" fmla="*/ 2147483646 h 90"/>
                <a:gd name="T18" fmla="*/ 2147483646 w 97"/>
                <a:gd name="T19" fmla="*/ 2147483646 h 90"/>
                <a:gd name="T20" fmla="*/ 2147483646 w 97"/>
                <a:gd name="T21" fmla="*/ 2147483646 h 90"/>
                <a:gd name="T22" fmla="*/ 2147483646 w 97"/>
                <a:gd name="T23" fmla="*/ 2147483646 h 90"/>
                <a:gd name="T24" fmla="*/ 2147483646 w 97"/>
                <a:gd name="T25" fmla="*/ 2147483646 h 90"/>
                <a:gd name="T26" fmla="*/ 2147483646 w 97"/>
                <a:gd name="T27" fmla="*/ 2147483646 h 90"/>
                <a:gd name="T28" fmla="*/ 2147483646 w 97"/>
                <a:gd name="T29" fmla="*/ 2147483646 h 90"/>
                <a:gd name="T30" fmla="*/ 2147483646 w 97"/>
                <a:gd name="T31" fmla="*/ 2147483646 h 90"/>
                <a:gd name="T32" fmla="*/ 2147483646 w 97"/>
                <a:gd name="T33" fmla="*/ 2147483646 h 90"/>
                <a:gd name="T34" fmla="*/ 2147483646 w 97"/>
                <a:gd name="T35" fmla="*/ 2147483646 h 90"/>
                <a:gd name="T36" fmla="*/ 2147483646 w 97"/>
                <a:gd name="T37" fmla="*/ 2147483646 h 90"/>
                <a:gd name="T38" fmla="*/ 2147483646 w 97"/>
                <a:gd name="T39" fmla="*/ 2147483646 h 9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97" h="90">
                  <a:moveTo>
                    <a:pt x="91" y="24"/>
                  </a:moveTo>
                  <a:lnTo>
                    <a:pt x="91" y="0"/>
                  </a:lnTo>
                  <a:lnTo>
                    <a:pt x="79" y="6"/>
                  </a:lnTo>
                  <a:lnTo>
                    <a:pt x="43" y="24"/>
                  </a:lnTo>
                  <a:lnTo>
                    <a:pt x="31" y="12"/>
                  </a:lnTo>
                  <a:lnTo>
                    <a:pt x="18" y="12"/>
                  </a:lnTo>
                  <a:lnTo>
                    <a:pt x="12" y="18"/>
                  </a:lnTo>
                  <a:lnTo>
                    <a:pt x="0" y="42"/>
                  </a:lnTo>
                  <a:lnTo>
                    <a:pt x="18" y="90"/>
                  </a:lnTo>
                  <a:lnTo>
                    <a:pt x="25" y="90"/>
                  </a:lnTo>
                  <a:lnTo>
                    <a:pt x="37" y="90"/>
                  </a:lnTo>
                  <a:lnTo>
                    <a:pt x="49" y="78"/>
                  </a:lnTo>
                  <a:lnTo>
                    <a:pt x="67" y="78"/>
                  </a:lnTo>
                  <a:lnTo>
                    <a:pt x="73" y="66"/>
                  </a:lnTo>
                  <a:lnTo>
                    <a:pt x="61" y="36"/>
                  </a:lnTo>
                  <a:lnTo>
                    <a:pt x="85" y="30"/>
                  </a:lnTo>
                  <a:lnTo>
                    <a:pt x="97" y="24"/>
                  </a:lnTo>
                  <a:lnTo>
                    <a:pt x="91" y="2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58" name="Freeform 80">
              <a:extLst>
                <a:ext uri="{FF2B5EF4-FFF2-40B4-BE49-F238E27FC236}">
                  <a16:creationId xmlns:a16="http://schemas.microsoft.com/office/drawing/2014/main" id="{ED5E7DE7-3C6D-3D47-B41C-4645E3587D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3525" y="3783013"/>
              <a:ext cx="127000" cy="115887"/>
            </a:xfrm>
            <a:custGeom>
              <a:avLst/>
              <a:gdLst>
                <a:gd name="T0" fmla="*/ 2147483646 w 97"/>
                <a:gd name="T1" fmla="*/ 2147483646 h 90"/>
                <a:gd name="T2" fmla="*/ 2147483646 w 97"/>
                <a:gd name="T3" fmla="*/ 0 h 90"/>
                <a:gd name="T4" fmla="*/ 2147483646 w 97"/>
                <a:gd name="T5" fmla="*/ 2147483646 h 90"/>
                <a:gd name="T6" fmla="*/ 2147483646 w 97"/>
                <a:gd name="T7" fmla="*/ 2147483646 h 90"/>
                <a:gd name="T8" fmla="*/ 2147483646 w 97"/>
                <a:gd name="T9" fmla="*/ 2147483646 h 90"/>
                <a:gd name="T10" fmla="*/ 2147483646 w 97"/>
                <a:gd name="T11" fmla="*/ 2147483646 h 90"/>
                <a:gd name="T12" fmla="*/ 2147483646 w 97"/>
                <a:gd name="T13" fmla="*/ 2147483646 h 90"/>
                <a:gd name="T14" fmla="*/ 0 w 97"/>
                <a:gd name="T15" fmla="*/ 2147483646 h 90"/>
                <a:gd name="T16" fmla="*/ 2147483646 w 97"/>
                <a:gd name="T17" fmla="*/ 2147483646 h 90"/>
                <a:gd name="T18" fmla="*/ 2147483646 w 97"/>
                <a:gd name="T19" fmla="*/ 2147483646 h 90"/>
                <a:gd name="T20" fmla="*/ 2147483646 w 97"/>
                <a:gd name="T21" fmla="*/ 2147483646 h 90"/>
                <a:gd name="T22" fmla="*/ 2147483646 w 97"/>
                <a:gd name="T23" fmla="*/ 2147483646 h 90"/>
                <a:gd name="T24" fmla="*/ 2147483646 w 97"/>
                <a:gd name="T25" fmla="*/ 2147483646 h 90"/>
                <a:gd name="T26" fmla="*/ 2147483646 w 97"/>
                <a:gd name="T27" fmla="*/ 2147483646 h 90"/>
                <a:gd name="T28" fmla="*/ 2147483646 w 97"/>
                <a:gd name="T29" fmla="*/ 2147483646 h 90"/>
                <a:gd name="T30" fmla="*/ 2147483646 w 97"/>
                <a:gd name="T31" fmla="*/ 2147483646 h 90"/>
                <a:gd name="T32" fmla="*/ 2147483646 w 97"/>
                <a:gd name="T33" fmla="*/ 2147483646 h 90"/>
                <a:gd name="T34" fmla="*/ 2147483646 w 97"/>
                <a:gd name="T35" fmla="*/ 2147483646 h 90"/>
                <a:gd name="T36" fmla="*/ 2147483646 w 97"/>
                <a:gd name="T37" fmla="*/ 2147483646 h 90"/>
                <a:gd name="T38" fmla="*/ 2147483646 w 97"/>
                <a:gd name="T39" fmla="*/ 2147483646 h 9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97" h="90">
                  <a:moveTo>
                    <a:pt x="91" y="24"/>
                  </a:moveTo>
                  <a:lnTo>
                    <a:pt x="91" y="0"/>
                  </a:lnTo>
                  <a:lnTo>
                    <a:pt x="79" y="6"/>
                  </a:lnTo>
                  <a:lnTo>
                    <a:pt x="43" y="24"/>
                  </a:lnTo>
                  <a:lnTo>
                    <a:pt x="31" y="12"/>
                  </a:lnTo>
                  <a:lnTo>
                    <a:pt x="18" y="12"/>
                  </a:lnTo>
                  <a:lnTo>
                    <a:pt x="12" y="18"/>
                  </a:lnTo>
                  <a:lnTo>
                    <a:pt x="0" y="42"/>
                  </a:lnTo>
                  <a:lnTo>
                    <a:pt x="18" y="90"/>
                  </a:lnTo>
                  <a:lnTo>
                    <a:pt x="25" y="90"/>
                  </a:lnTo>
                  <a:lnTo>
                    <a:pt x="37" y="90"/>
                  </a:lnTo>
                  <a:lnTo>
                    <a:pt x="49" y="78"/>
                  </a:lnTo>
                  <a:lnTo>
                    <a:pt x="67" y="78"/>
                  </a:lnTo>
                  <a:lnTo>
                    <a:pt x="73" y="66"/>
                  </a:lnTo>
                  <a:lnTo>
                    <a:pt x="61" y="36"/>
                  </a:lnTo>
                  <a:lnTo>
                    <a:pt x="85" y="30"/>
                  </a:lnTo>
                  <a:lnTo>
                    <a:pt x="97" y="24"/>
                  </a:lnTo>
                  <a:lnTo>
                    <a:pt x="91" y="24"/>
                  </a:ln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59" name="Freeform 81">
              <a:extLst>
                <a:ext uri="{FF2B5EF4-FFF2-40B4-BE49-F238E27FC236}">
                  <a16:creationId xmlns:a16="http://schemas.microsoft.com/office/drawing/2014/main" id="{082CF7DD-E99F-1244-A7C2-52D65BBF1711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3263" y="4002088"/>
              <a:ext cx="119062" cy="77787"/>
            </a:xfrm>
            <a:custGeom>
              <a:avLst/>
              <a:gdLst>
                <a:gd name="T0" fmla="*/ 2147483646 w 90"/>
                <a:gd name="T1" fmla="*/ 2147483646 h 60"/>
                <a:gd name="T2" fmla="*/ 2147483646 w 90"/>
                <a:gd name="T3" fmla="*/ 2147483646 h 60"/>
                <a:gd name="T4" fmla="*/ 2147483646 w 90"/>
                <a:gd name="T5" fmla="*/ 2147483646 h 60"/>
                <a:gd name="T6" fmla="*/ 2147483646 w 90"/>
                <a:gd name="T7" fmla="*/ 2147483646 h 60"/>
                <a:gd name="T8" fmla="*/ 2147483646 w 90"/>
                <a:gd name="T9" fmla="*/ 0 h 60"/>
                <a:gd name="T10" fmla="*/ 2147483646 w 90"/>
                <a:gd name="T11" fmla="*/ 2147483646 h 60"/>
                <a:gd name="T12" fmla="*/ 2147483646 w 90"/>
                <a:gd name="T13" fmla="*/ 2147483646 h 60"/>
                <a:gd name="T14" fmla="*/ 0 w 90"/>
                <a:gd name="T15" fmla="*/ 2147483646 h 60"/>
                <a:gd name="T16" fmla="*/ 2147483646 w 90"/>
                <a:gd name="T17" fmla="*/ 2147483646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0" h="60">
                  <a:moveTo>
                    <a:pt x="18" y="48"/>
                  </a:moveTo>
                  <a:lnTo>
                    <a:pt x="66" y="60"/>
                  </a:lnTo>
                  <a:lnTo>
                    <a:pt x="78" y="30"/>
                  </a:lnTo>
                  <a:lnTo>
                    <a:pt x="90" y="24"/>
                  </a:lnTo>
                  <a:lnTo>
                    <a:pt x="84" y="0"/>
                  </a:lnTo>
                  <a:lnTo>
                    <a:pt x="30" y="18"/>
                  </a:lnTo>
                  <a:lnTo>
                    <a:pt x="6" y="6"/>
                  </a:lnTo>
                  <a:lnTo>
                    <a:pt x="0" y="24"/>
                  </a:lnTo>
                  <a:lnTo>
                    <a:pt x="18" y="4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60" name="Freeform 82">
              <a:extLst>
                <a:ext uri="{FF2B5EF4-FFF2-40B4-BE49-F238E27FC236}">
                  <a16:creationId xmlns:a16="http://schemas.microsoft.com/office/drawing/2014/main" id="{63036821-CEB4-7C4C-B880-5A5AAE2AC380}"/>
                </a:ext>
              </a:extLst>
            </p:cNvPr>
            <p:cNvSpPr>
              <a:spLocks/>
            </p:cNvSpPr>
            <p:nvPr/>
          </p:nvSpPr>
          <p:spPr bwMode="auto">
            <a:xfrm>
              <a:off x="5800725" y="4032250"/>
              <a:ext cx="187325" cy="217488"/>
            </a:xfrm>
            <a:custGeom>
              <a:avLst/>
              <a:gdLst>
                <a:gd name="T0" fmla="*/ 2147483646 w 24"/>
                <a:gd name="T1" fmla="*/ 2147483646 h 28"/>
                <a:gd name="T2" fmla="*/ 2147483646 w 24"/>
                <a:gd name="T3" fmla="*/ 2147483646 h 28"/>
                <a:gd name="T4" fmla="*/ 2147483646 w 24"/>
                <a:gd name="T5" fmla="*/ 2147483646 h 28"/>
                <a:gd name="T6" fmla="*/ 2147483646 w 24"/>
                <a:gd name="T7" fmla="*/ 2147483646 h 28"/>
                <a:gd name="T8" fmla="*/ 0 w 24"/>
                <a:gd name="T9" fmla="*/ 2147483646 h 28"/>
                <a:gd name="T10" fmla="*/ 2147483646 w 24"/>
                <a:gd name="T11" fmla="*/ 2147483646 h 28"/>
                <a:gd name="T12" fmla="*/ 2147483646 w 24"/>
                <a:gd name="T13" fmla="*/ 2147483646 h 28"/>
                <a:gd name="T14" fmla="*/ 2147483646 w 24"/>
                <a:gd name="T15" fmla="*/ 2147483646 h 28"/>
                <a:gd name="T16" fmla="*/ 2147483646 w 24"/>
                <a:gd name="T17" fmla="*/ 2147483646 h 28"/>
                <a:gd name="T18" fmla="*/ 2147483646 w 24"/>
                <a:gd name="T19" fmla="*/ 2147483646 h 28"/>
                <a:gd name="T20" fmla="*/ 2147483646 w 24"/>
                <a:gd name="T21" fmla="*/ 2147483646 h 28"/>
                <a:gd name="T22" fmla="*/ 2147483646 w 24"/>
                <a:gd name="T23" fmla="*/ 2147483646 h 28"/>
                <a:gd name="T24" fmla="*/ 2147483646 w 24"/>
                <a:gd name="T25" fmla="*/ 0 h 28"/>
                <a:gd name="T26" fmla="*/ 2147483646 w 24"/>
                <a:gd name="T27" fmla="*/ 0 h 28"/>
                <a:gd name="T28" fmla="*/ 2147483646 w 24"/>
                <a:gd name="T29" fmla="*/ 2147483646 h 28"/>
                <a:gd name="T30" fmla="*/ 2147483646 w 24"/>
                <a:gd name="T31" fmla="*/ 2147483646 h 2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4" h="28">
                  <a:moveTo>
                    <a:pt x="9" y="6"/>
                  </a:moveTo>
                  <a:cubicBezTo>
                    <a:pt x="10" y="6"/>
                    <a:pt x="10" y="6"/>
                    <a:pt x="10" y="6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3" y="18"/>
                    <a:pt x="0" y="18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9" y="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61" name="Freeform 83">
              <a:extLst>
                <a:ext uri="{FF2B5EF4-FFF2-40B4-BE49-F238E27FC236}">
                  <a16:creationId xmlns:a16="http://schemas.microsoft.com/office/drawing/2014/main" id="{F3DF821B-DA18-3342-BFAB-5F98B6F87DD7}"/>
                </a:ext>
              </a:extLst>
            </p:cNvPr>
            <p:cNvSpPr>
              <a:spLocks/>
            </p:cNvSpPr>
            <p:nvPr/>
          </p:nvSpPr>
          <p:spPr bwMode="auto">
            <a:xfrm>
              <a:off x="5565775" y="4171950"/>
              <a:ext cx="265113" cy="165100"/>
            </a:xfrm>
            <a:custGeom>
              <a:avLst/>
              <a:gdLst>
                <a:gd name="T0" fmla="*/ 2147483646 w 34"/>
                <a:gd name="T1" fmla="*/ 0 h 21"/>
                <a:gd name="T2" fmla="*/ 2147483646 w 34"/>
                <a:gd name="T3" fmla="*/ 2147483646 h 21"/>
                <a:gd name="T4" fmla="*/ 2147483646 w 34"/>
                <a:gd name="T5" fmla="*/ 2147483646 h 21"/>
                <a:gd name="T6" fmla="*/ 2147483646 w 34"/>
                <a:gd name="T7" fmla="*/ 2147483646 h 21"/>
                <a:gd name="T8" fmla="*/ 0 w 34"/>
                <a:gd name="T9" fmla="*/ 2147483646 h 21"/>
                <a:gd name="T10" fmla="*/ 2147483646 w 34"/>
                <a:gd name="T11" fmla="*/ 2147483646 h 21"/>
                <a:gd name="T12" fmla="*/ 2147483646 w 34"/>
                <a:gd name="T13" fmla="*/ 2147483646 h 21"/>
                <a:gd name="T14" fmla="*/ 2147483646 w 34"/>
                <a:gd name="T15" fmla="*/ 2147483646 h 21"/>
                <a:gd name="T16" fmla="*/ 2147483646 w 34"/>
                <a:gd name="T17" fmla="*/ 2147483646 h 21"/>
                <a:gd name="T18" fmla="*/ 2147483646 w 34"/>
                <a:gd name="T19" fmla="*/ 2147483646 h 21"/>
                <a:gd name="T20" fmla="*/ 2147483646 w 34"/>
                <a:gd name="T21" fmla="*/ 2147483646 h 21"/>
                <a:gd name="T22" fmla="*/ 2147483646 w 34"/>
                <a:gd name="T23" fmla="*/ 2147483646 h 21"/>
                <a:gd name="T24" fmla="*/ 2147483646 w 34"/>
                <a:gd name="T25" fmla="*/ 2147483646 h 21"/>
                <a:gd name="T26" fmla="*/ 2147483646 w 34"/>
                <a:gd name="T27" fmla="*/ 0 h 2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4" h="21">
                  <a:moveTo>
                    <a:pt x="30" y="0"/>
                  </a:moveTo>
                  <a:cubicBezTo>
                    <a:pt x="25" y="2"/>
                    <a:pt x="18" y="3"/>
                    <a:pt x="18" y="4"/>
                  </a:cubicBezTo>
                  <a:cubicBezTo>
                    <a:pt x="16" y="5"/>
                    <a:pt x="14" y="7"/>
                    <a:pt x="14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9" y="15"/>
                    <a:pt x="19" y="15"/>
                    <a:pt x="19" y="15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34" y="10"/>
                    <a:pt x="34" y="10"/>
                    <a:pt x="34" y="10"/>
                  </a:cubicBezTo>
                  <a:cubicBezTo>
                    <a:pt x="31" y="3"/>
                    <a:pt x="31" y="3"/>
                    <a:pt x="31" y="3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62" name="Freeform 84">
              <a:extLst>
                <a:ext uri="{FF2B5EF4-FFF2-40B4-BE49-F238E27FC236}">
                  <a16:creationId xmlns:a16="http://schemas.microsoft.com/office/drawing/2014/main" id="{DE867B83-76B3-B544-80AD-80887723231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8450" y="3813175"/>
              <a:ext cx="492125" cy="422275"/>
            </a:xfrm>
            <a:custGeom>
              <a:avLst/>
              <a:gdLst>
                <a:gd name="T0" fmla="*/ 2147483646 w 63"/>
                <a:gd name="T1" fmla="*/ 2147483646 h 54"/>
                <a:gd name="T2" fmla="*/ 2147483646 w 63"/>
                <a:gd name="T3" fmla="*/ 2147483646 h 54"/>
                <a:gd name="T4" fmla="*/ 2147483646 w 63"/>
                <a:gd name="T5" fmla="*/ 2147483646 h 54"/>
                <a:gd name="T6" fmla="*/ 2147483646 w 63"/>
                <a:gd name="T7" fmla="*/ 2147483646 h 54"/>
                <a:gd name="T8" fmla="*/ 2147483646 w 63"/>
                <a:gd name="T9" fmla="*/ 2147483646 h 54"/>
                <a:gd name="T10" fmla="*/ 2147483646 w 63"/>
                <a:gd name="T11" fmla="*/ 2147483646 h 54"/>
                <a:gd name="T12" fmla="*/ 2147483646 w 63"/>
                <a:gd name="T13" fmla="*/ 2147483646 h 54"/>
                <a:gd name="T14" fmla="*/ 2147483646 w 63"/>
                <a:gd name="T15" fmla="*/ 2147483646 h 54"/>
                <a:gd name="T16" fmla="*/ 2147483646 w 63"/>
                <a:gd name="T17" fmla="*/ 2147483646 h 54"/>
                <a:gd name="T18" fmla="*/ 2147483646 w 63"/>
                <a:gd name="T19" fmla="*/ 2147483646 h 54"/>
                <a:gd name="T20" fmla="*/ 2147483646 w 63"/>
                <a:gd name="T21" fmla="*/ 2147483646 h 54"/>
                <a:gd name="T22" fmla="*/ 2147483646 w 63"/>
                <a:gd name="T23" fmla="*/ 2147483646 h 54"/>
                <a:gd name="T24" fmla="*/ 2147483646 w 63"/>
                <a:gd name="T25" fmla="*/ 2147483646 h 54"/>
                <a:gd name="T26" fmla="*/ 2147483646 w 63"/>
                <a:gd name="T27" fmla="*/ 2147483646 h 54"/>
                <a:gd name="T28" fmla="*/ 2147483646 w 63"/>
                <a:gd name="T29" fmla="*/ 0 h 54"/>
                <a:gd name="T30" fmla="*/ 2147483646 w 63"/>
                <a:gd name="T31" fmla="*/ 0 h 54"/>
                <a:gd name="T32" fmla="*/ 2147483646 w 63"/>
                <a:gd name="T33" fmla="*/ 2147483646 h 54"/>
                <a:gd name="T34" fmla="*/ 2147483646 w 63"/>
                <a:gd name="T35" fmla="*/ 2147483646 h 54"/>
                <a:gd name="T36" fmla="*/ 2147483646 w 63"/>
                <a:gd name="T37" fmla="*/ 2147483646 h 54"/>
                <a:gd name="T38" fmla="*/ 2147483646 w 63"/>
                <a:gd name="T39" fmla="*/ 2147483646 h 54"/>
                <a:gd name="T40" fmla="*/ 2147483646 w 63"/>
                <a:gd name="T41" fmla="*/ 2147483646 h 54"/>
                <a:gd name="T42" fmla="*/ 2147483646 w 63"/>
                <a:gd name="T43" fmla="*/ 2147483646 h 54"/>
                <a:gd name="T44" fmla="*/ 0 w 63"/>
                <a:gd name="T45" fmla="*/ 2147483646 h 54"/>
                <a:gd name="T46" fmla="*/ 2147483646 w 63"/>
                <a:gd name="T47" fmla="*/ 2147483646 h 54"/>
                <a:gd name="T48" fmla="*/ 2147483646 w 63"/>
                <a:gd name="T49" fmla="*/ 2147483646 h 54"/>
                <a:gd name="T50" fmla="*/ 2147483646 w 63"/>
                <a:gd name="T51" fmla="*/ 2147483646 h 54"/>
                <a:gd name="T52" fmla="*/ 2147483646 w 63"/>
                <a:gd name="T53" fmla="*/ 2147483646 h 54"/>
                <a:gd name="T54" fmla="*/ 2147483646 w 63"/>
                <a:gd name="T55" fmla="*/ 2147483646 h 54"/>
                <a:gd name="T56" fmla="*/ 2147483646 w 63"/>
                <a:gd name="T57" fmla="*/ 2147483646 h 54"/>
                <a:gd name="T58" fmla="*/ 2147483646 w 63"/>
                <a:gd name="T59" fmla="*/ 2147483646 h 54"/>
                <a:gd name="T60" fmla="*/ 2147483646 w 63"/>
                <a:gd name="T61" fmla="*/ 2147483646 h 54"/>
                <a:gd name="T62" fmla="*/ 2147483646 w 63"/>
                <a:gd name="T63" fmla="*/ 2147483646 h 54"/>
                <a:gd name="T64" fmla="*/ 2147483646 w 63"/>
                <a:gd name="T65" fmla="*/ 2147483646 h 54"/>
                <a:gd name="T66" fmla="*/ 2147483646 w 63"/>
                <a:gd name="T67" fmla="*/ 2147483646 h 5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63" h="54">
                  <a:moveTo>
                    <a:pt x="63" y="34"/>
                  </a:moveTo>
                  <a:cubicBezTo>
                    <a:pt x="55" y="32"/>
                    <a:pt x="55" y="32"/>
                    <a:pt x="55" y="32"/>
                  </a:cubicBezTo>
                  <a:cubicBezTo>
                    <a:pt x="52" y="28"/>
                    <a:pt x="52" y="28"/>
                    <a:pt x="52" y="28"/>
                  </a:cubicBezTo>
                  <a:cubicBezTo>
                    <a:pt x="53" y="25"/>
                    <a:pt x="53" y="25"/>
                    <a:pt x="53" y="25"/>
                  </a:cubicBezTo>
                  <a:cubicBezTo>
                    <a:pt x="52" y="25"/>
                    <a:pt x="52" y="25"/>
                    <a:pt x="52" y="25"/>
                  </a:cubicBezTo>
                  <a:cubicBezTo>
                    <a:pt x="48" y="23"/>
                    <a:pt x="48" y="23"/>
                    <a:pt x="48" y="23"/>
                  </a:cubicBezTo>
                  <a:cubicBezTo>
                    <a:pt x="46" y="17"/>
                    <a:pt x="46" y="17"/>
                    <a:pt x="46" y="17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5" y="39"/>
                    <a:pt x="15" y="39"/>
                    <a:pt x="15" y="39"/>
                  </a:cubicBezTo>
                  <a:cubicBezTo>
                    <a:pt x="17" y="46"/>
                    <a:pt x="17" y="46"/>
                    <a:pt x="17" y="46"/>
                  </a:cubicBezTo>
                  <a:cubicBezTo>
                    <a:pt x="24" y="53"/>
                    <a:pt x="24" y="53"/>
                    <a:pt x="24" y="53"/>
                  </a:cubicBezTo>
                  <a:cubicBezTo>
                    <a:pt x="24" y="54"/>
                    <a:pt x="24" y="54"/>
                    <a:pt x="24" y="54"/>
                  </a:cubicBezTo>
                  <a:cubicBezTo>
                    <a:pt x="27" y="53"/>
                    <a:pt x="27" y="53"/>
                    <a:pt x="27" y="53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8" y="53"/>
                    <a:pt x="40" y="51"/>
                    <a:pt x="42" y="50"/>
                  </a:cubicBezTo>
                  <a:cubicBezTo>
                    <a:pt x="42" y="49"/>
                    <a:pt x="49" y="48"/>
                    <a:pt x="54" y="46"/>
                  </a:cubicBez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63" name="Freeform 85">
              <a:extLst>
                <a:ext uri="{FF2B5EF4-FFF2-40B4-BE49-F238E27FC236}">
                  <a16:creationId xmlns:a16="http://schemas.microsoft.com/office/drawing/2014/main" id="{57A0F917-68EF-9648-8903-A281234C8E99}"/>
                </a:ext>
              </a:extLst>
            </p:cNvPr>
            <p:cNvSpPr>
              <a:spLocks/>
            </p:cNvSpPr>
            <p:nvPr/>
          </p:nvSpPr>
          <p:spPr bwMode="auto">
            <a:xfrm>
              <a:off x="5800725" y="4079875"/>
              <a:ext cx="77788" cy="92075"/>
            </a:xfrm>
            <a:custGeom>
              <a:avLst/>
              <a:gdLst>
                <a:gd name="T0" fmla="*/ 0 w 10"/>
                <a:gd name="T1" fmla="*/ 2147483646 h 12"/>
                <a:gd name="T2" fmla="*/ 2147483646 w 10"/>
                <a:gd name="T3" fmla="*/ 2147483646 h 12"/>
                <a:gd name="T4" fmla="*/ 2147483646 w 10"/>
                <a:gd name="T5" fmla="*/ 2147483646 h 12"/>
                <a:gd name="T6" fmla="*/ 2147483646 w 10"/>
                <a:gd name="T7" fmla="*/ 0 h 12"/>
                <a:gd name="T8" fmla="*/ 2147483646 w 10"/>
                <a:gd name="T9" fmla="*/ 0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12">
                  <a:moveTo>
                    <a:pt x="0" y="12"/>
                  </a:moveTo>
                  <a:cubicBezTo>
                    <a:pt x="3" y="12"/>
                    <a:pt x="4" y="11"/>
                    <a:pt x="4" y="11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9" y="0"/>
                    <a:pt x="9" y="0"/>
                    <a:pt x="9" y="0"/>
                  </a:cubicBez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64" name="Freeform 86">
              <a:extLst>
                <a:ext uri="{FF2B5EF4-FFF2-40B4-BE49-F238E27FC236}">
                  <a16:creationId xmlns:a16="http://schemas.microsoft.com/office/drawing/2014/main" id="{32654AB0-F014-3640-A897-607DEE9EF660}"/>
                </a:ext>
              </a:extLst>
            </p:cNvPr>
            <p:cNvSpPr>
              <a:spLocks/>
            </p:cNvSpPr>
            <p:nvPr/>
          </p:nvSpPr>
          <p:spPr bwMode="auto">
            <a:xfrm>
              <a:off x="5462588" y="3657600"/>
              <a:ext cx="249237" cy="250825"/>
            </a:xfrm>
            <a:custGeom>
              <a:avLst/>
              <a:gdLst>
                <a:gd name="T0" fmla="*/ 2147483646 w 192"/>
                <a:gd name="T1" fmla="*/ 2147483646 h 192"/>
                <a:gd name="T2" fmla="*/ 2147483646 w 192"/>
                <a:gd name="T3" fmla="*/ 2147483646 h 192"/>
                <a:gd name="T4" fmla="*/ 2147483646 w 192"/>
                <a:gd name="T5" fmla="*/ 2147483646 h 192"/>
                <a:gd name="T6" fmla="*/ 2147483646 w 192"/>
                <a:gd name="T7" fmla="*/ 2147483646 h 192"/>
                <a:gd name="T8" fmla="*/ 2147483646 w 192"/>
                <a:gd name="T9" fmla="*/ 2147483646 h 192"/>
                <a:gd name="T10" fmla="*/ 2147483646 w 192"/>
                <a:gd name="T11" fmla="*/ 0 h 192"/>
                <a:gd name="T12" fmla="*/ 2147483646 w 192"/>
                <a:gd name="T13" fmla="*/ 2147483646 h 192"/>
                <a:gd name="T14" fmla="*/ 2147483646 w 192"/>
                <a:gd name="T15" fmla="*/ 2147483646 h 192"/>
                <a:gd name="T16" fmla="*/ 2147483646 w 192"/>
                <a:gd name="T17" fmla="*/ 2147483646 h 192"/>
                <a:gd name="T18" fmla="*/ 2147483646 w 192"/>
                <a:gd name="T19" fmla="*/ 2147483646 h 192"/>
                <a:gd name="T20" fmla="*/ 2147483646 w 192"/>
                <a:gd name="T21" fmla="*/ 2147483646 h 192"/>
                <a:gd name="T22" fmla="*/ 0 w 192"/>
                <a:gd name="T23" fmla="*/ 2147483646 h 192"/>
                <a:gd name="T24" fmla="*/ 0 w 192"/>
                <a:gd name="T25" fmla="*/ 2147483646 h 192"/>
                <a:gd name="T26" fmla="*/ 2147483646 w 192"/>
                <a:gd name="T27" fmla="*/ 2147483646 h 192"/>
                <a:gd name="T28" fmla="*/ 2147483646 w 192"/>
                <a:gd name="T29" fmla="*/ 2147483646 h 192"/>
                <a:gd name="T30" fmla="*/ 2147483646 w 192"/>
                <a:gd name="T31" fmla="*/ 2147483646 h 192"/>
                <a:gd name="T32" fmla="*/ 2147483646 w 192"/>
                <a:gd name="T33" fmla="*/ 2147483646 h 192"/>
                <a:gd name="T34" fmla="*/ 2147483646 w 192"/>
                <a:gd name="T35" fmla="*/ 2147483646 h 192"/>
                <a:gd name="T36" fmla="*/ 2147483646 w 192"/>
                <a:gd name="T37" fmla="*/ 2147483646 h 192"/>
                <a:gd name="T38" fmla="*/ 2147483646 w 192"/>
                <a:gd name="T39" fmla="*/ 2147483646 h 192"/>
                <a:gd name="T40" fmla="*/ 2147483646 w 192"/>
                <a:gd name="T41" fmla="*/ 2147483646 h 192"/>
                <a:gd name="T42" fmla="*/ 2147483646 w 192"/>
                <a:gd name="T43" fmla="*/ 2147483646 h 192"/>
                <a:gd name="T44" fmla="*/ 2147483646 w 192"/>
                <a:gd name="T45" fmla="*/ 2147483646 h 19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92" h="192">
                  <a:moveTo>
                    <a:pt x="168" y="120"/>
                  </a:moveTo>
                  <a:lnTo>
                    <a:pt x="132" y="90"/>
                  </a:lnTo>
                  <a:lnTo>
                    <a:pt x="132" y="66"/>
                  </a:lnTo>
                  <a:lnTo>
                    <a:pt x="138" y="42"/>
                  </a:lnTo>
                  <a:lnTo>
                    <a:pt x="114" y="6"/>
                  </a:lnTo>
                  <a:lnTo>
                    <a:pt x="102" y="0"/>
                  </a:lnTo>
                  <a:lnTo>
                    <a:pt x="72" y="6"/>
                  </a:lnTo>
                  <a:lnTo>
                    <a:pt x="66" y="6"/>
                  </a:lnTo>
                  <a:lnTo>
                    <a:pt x="66" y="12"/>
                  </a:lnTo>
                  <a:lnTo>
                    <a:pt x="54" y="30"/>
                  </a:lnTo>
                  <a:lnTo>
                    <a:pt x="42" y="72"/>
                  </a:lnTo>
                  <a:lnTo>
                    <a:pt x="0" y="96"/>
                  </a:lnTo>
                  <a:lnTo>
                    <a:pt x="0" y="120"/>
                  </a:lnTo>
                  <a:lnTo>
                    <a:pt x="24" y="126"/>
                  </a:lnTo>
                  <a:lnTo>
                    <a:pt x="84" y="156"/>
                  </a:lnTo>
                  <a:lnTo>
                    <a:pt x="102" y="174"/>
                  </a:lnTo>
                  <a:lnTo>
                    <a:pt x="150" y="180"/>
                  </a:lnTo>
                  <a:lnTo>
                    <a:pt x="168" y="192"/>
                  </a:lnTo>
                  <a:lnTo>
                    <a:pt x="186" y="192"/>
                  </a:lnTo>
                  <a:lnTo>
                    <a:pt x="180" y="180"/>
                  </a:lnTo>
                  <a:lnTo>
                    <a:pt x="192" y="174"/>
                  </a:lnTo>
                  <a:lnTo>
                    <a:pt x="180" y="150"/>
                  </a:lnTo>
                  <a:lnTo>
                    <a:pt x="168" y="12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65" name="Freeform 87">
              <a:extLst>
                <a:ext uri="{FF2B5EF4-FFF2-40B4-BE49-F238E27FC236}">
                  <a16:creationId xmlns:a16="http://schemas.microsoft.com/office/drawing/2014/main" id="{E7CA93BA-6E8A-4349-B930-6ACB999C9E2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5463" y="3589338"/>
              <a:ext cx="469900" cy="427037"/>
            </a:xfrm>
            <a:custGeom>
              <a:avLst/>
              <a:gdLst>
                <a:gd name="T0" fmla="*/ 2147483646 w 60"/>
                <a:gd name="T1" fmla="*/ 2147483646 h 55"/>
                <a:gd name="T2" fmla="*/ 2147483646 w 60"/>
                <a:gd name="T3" fmla="*/ 2147483646 h 55"/>
                <a:gd name="T4" fmla="*/ 2147483646 w 60"/>
                <a:gd name="T5" fmla="*/ 2147483646 h 55"/>
                <a:gd name="T6" fmla="*/ 2147483646 w 60"/>
                <a:gd name="T7" fmla="*/ 2147483646 h 55"/>
                <a:gd name="T8" fmla="*/ 2147483646 w 60"/>
                <a:gd name="T9" fmla="*/ 2147483646 h 55"/>
                <a:gd name="T10" fmla="*/ 2147483646 w 60"/>
                <a:gd name="T11" fmla="*/ 2147483646 h 55"/>
                <a:gd name="T12" fmla="*/ 2147483646 w 60"/>
                <a:gd name="T13" fmla="*/ 2147483646 h 55"/>
                <a:gd name="T14" fmla="*/ 2147483646 w 60"/>
                <a:gd name="T15" fmla="*/ 2147483646 h 55"/>
                <a:gd name="T16" fmla="*/ 2147483646 w 60"/>
                <a:gd name="T17" fmla="*/ 2147483646 h 55"/>
                <a:gd name="T18" fmla="*/ 2147483646 w 60"/>
                <a:gd name="T19" fmla="*/ 2147483646 h 55"/>
                <a:gd name="T20" fmla="*/ 2147483646 w 60"/>
                <a:gd name="T21" fmla="*/ 2147483646 h 55"/>
                <a:gd name="T22" fmla="*/ 2147483646 w 60"/>
                <a:gd name="T23" fmla="*/ 2147483646 h 55"/>
                <a:gd name="T24" fmla="*/ 2147483646 w 60"/>
                <a:gd name="T25" fmla="*/ 2147483646 h 55"/>
                <a:gd name="T26" fmla="*/ 2147483646 w 60"/>
                <a:gd name="T27" fmla="*/ 2147483646 h 55"/>
                <a:gd name="T28" fmla="*/ 2147483646 w 60"/>
                <a:gd name="T29" fmla="*/ 2147483646 h 55"/>
                <a:gd name="T30" fmla="*/ 2147483646 w 60"/>
                <a:gd name="T31" fmla="*/ 2147483646 h 55"/>
                <a:gd name="T32" fmla="*/ 2147483646 w 60"/>
                <a:gd name="T33" fmla="*/ 2147483646 h 55"/>
                <a:gd name="T34" fmla="*/ 2147483646 w 60"/>
                <a:gd name="T35" fmla="*/ 2147483646 h 55"/>
                <a:gd name="T36" fmla="*/ 2147483646 w 60"/>
                <a:gd name="T37" fmla="*/ 2147483646 h 55"/>
                <a:gd name="T38" fmla="*/ 2147483646 w 60"/>
                <a:gd name="T39" fmla="*/ 2147483646 h 55"/>
                <a:gd name="T40" fmla="*/ 2147483646 w 60"/>
                <a:gd name="T41" fmla="*/ 0 h 55"/>
                <a:gd name="T42" fmla="*/ 2147483646 w 60"/>
                <a:gd name="T43" fmla="*/ 2147483646 h 55"/>
                <a:gd name="T44" fmla="*/ 2147483646 w 60"/>
                <a:gd name="T45" fmla="*/ 2147483646 h 55"/>
                <a:gd name="T46" fmla="*/ 0 w 60"/>
                <a:gd name="T47" fmla="*/ 0 h 55"/>
                <a:gd name="T48" fmla="*/ 0 w 60"/>
                <a:gd name="T49" fmla="*/ 0 h 55"/>
                <a:gd name="T50" fmla="*/ 0 w 60"/>
                <a:gd name="T51" fmla="*/ 2147483646 h 55"/>
                <a:gd name="T52" fmla="*/ 2147483646 w 60"/>
                <a:gd name="T53" fmla="*/ 2147483646 h 55"/>
                <a:gd name="T54" fmla="*/ 2147483646 w 60"/>
                <a:gd name="T55" fmla="*/ 2147483646 h 55"/>
                <a:gd name="T56" fmla="*/ 2147483646 w 60"/>
                <a:gd name="T57" fmla="*/ 2147483646 h 55"/>
                <a:gd name="T58" fmla="*/ 2147483646 w 60"/>
                <a:gd name="T59" fmla="*/ 2147483646 h 55"/>
                <a:gd name="T60" fmla="*/ 2147483646 w 60"/>
                <a:gd name="T61" fmla="*/ 2147483646 h 55"/>
                <a:gd name="T62" fmla="*/ 2147483646 w 60"/>
                <a:gd name="T63" fmla="*/ 2147483646 h 55"/>
                <a:gd name="T64" fmla="*/ 2147483646 w 60"/>
                <a:gd name="T65" fmla="*/ 2147483646 h 55"/>
                <a:gd name="T66" fmla="*/ 2147483646 w 60"/>
                <a:gd name="T67" fmla="*/ 2147483646 h 55"/>
                <a:gd name="T68" fmla="*/ 2147483646 w 60"/>
                <a:gd name="T69" fmla="*/ 2147483646 h 55"/>
                <a:gd name="T70" fmla="*/ 2147483646 w 60"/>
                <a:gd name="T71" fmla="*/ 2147483646 h 55"/>
                <a:gd name="T72" fmla="*/ 2147483646 w 60"/>
                <a:gd name="T73" fmla="*/ 2147483646 h 55"/>
                <a:gd name="T74" fmla="*/ 2147483646 w 60"/>
                <a:gd name="T75" fmla="*/ 2147483646 h 55"/>
                <a:gd name="T76" fmla="*/ 2147483646 w 60"/>
                <a:gd name="T77" fmla="*/ 2147483646 h 55"/>
                <a:gd name="T78" fmla="*/ 2147483646 w 60"/>
                <a:gd name="T79" fmla="*/ 2147483646 h 55"/>
                <a:gd name="T80" fmla="*/ 2147483646 w 60"/>
                <a:gd name="T81" fmla="*/ 2147483646 h 55"/>
                <a:gd name="T82" fmla="*/ 2147483646 w 60"/>
                <a:gd name="T83" fmla="*/ 2147483646 h 55"/>
                <a:gd name="T84" fmla="*/ 2147483646 w 60"/>
                <a:gd name="T85" fmla="*/ 2147483646 h 55"/>
                <a:gd name="T86" fmla="*/ 2147483646 w 60"/>
                <a:gd name="T87" fmla="*/ 2147483646 h 55"/>
                <a:gd name="T88" fmla="*/ 2147483646 w 60"/>
                <a:gd name="T89" fmla="*/ 2147483646 h 55"/>
                <a:gd name="T90" fmla="*/ 2147483646 w 60"/>
                <a:gd name="T91" fmla="*/ 2147483646 h 55"/>
                <a:gd name="T92" fmla="*/ 2147483646 w 60"/>
                <a:gd name="T93" fmla="*/ 2147483646 h 55"/>
                <a:gd name="T94" fmla="*/ 2147483646 w 60"/>
                <a:gd name="T95" fmla="*/ 2147483646 h 55"/>
                <a:gd name="T96" fmla="*/ 2147483646 w 60"/>
                <a:gd name="T97" fmla="*/ 2147483646 h 5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60" h="55">
                  <a:moveTo>
                    <a:pt x="53" y="38"/>
                  </a:moveTo>
                  <a:cubicBezTo>
                    <a:pt x="53" y="38"/>
                    <a:pt x="53" y="38"/>
                    <a:pt x="53" y="38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25"/>
                    <a:pt x="51" y="25"/>
                    <a:pt x="51" y="25"/>
                  </a:cubicBezTo>
                  <a:cubicBezTo>
                    <a:pt x="52" y="21"/>
                    <a:pt x="52" y="21"/>
                    <a:pt x="52" y="21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5" y="8"/>
                    <a:pt x="45" y="8"/>
                    <a:pt x="45" y="8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36" y="6"/>
                    <a:pt x="36" y="6"/>
                    <a:pt x="36" y="6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0" y="10"/>
                    <a:pt x="30" y="10"/>
                    <a:pt x="30" y="10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6"/>
                    <a:pt x="0" y="7"/>
                  </a:cubicBezTo>
                  <a:cubicBezTo>
                    <a:pt x="0" y="7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2" y="34"/>
                    <a:pt x="12" y="34"/>
                    <a:pt x="12" y="34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8" y="48"/>
                    <a:pt x="28" y="48"/>
                    <a:pt x="28" y="48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53" y="55"/>
                    <a:pt x="53" y="55"/>
                    <a:pt x="53" y="55"/>
                  </a:cubicBezTo>
                  <a:cubicBezTo>
                    <a:pt x="55" y="55"/>
                    <a:pt x="55" y="55"/>
                    <a:pt x="55" y="55"/>
                  </a:cubicBezTo>
                  <a:cubicBezTo>
                    <a:pt x="55" y="51"/>
                    <a:pt x="55" y="51"/>
                    <a:pt x="55" y="51"/>
                  </a:cubicBezTo>
                  <a:cubicBezTo>
                    <a:pt x="60" y="49"/>
                    <a:pt x="60" y="49"/>
                    <a:pt x="60" y="49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58" y="44"/>
                    <a:pt x="58" y="44"/>
                    <a:pt x="58" y="44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3" y="38"/>
                    <a:pt x="53" y="38"/>
                    <a:pt x="53" y="38"/>
                  </a:cubicBez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66" name="Freeform 88">
              <a:extLst>
                <a:ext uri="{FF2B5EF4-FFF2-40B4-BE49-F238E27FC236}">
                  <a16:creationId xmlns:a16="http://schemas.microsoft.com/office/drawing/2014/main" id="{C120C975-A91C-1943-A562-EE648BCB8EC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3325" y="2963863"/>
              <a:ext cx="158750" cy="107950"/>
            </a:xfrm>
            <a:custGeom>
              <a:avLst/>
              <a:gdLst>
                <a:gd name="T0" fmla="*/ 2147483646 w 20"/>
                <a:gd name="T1" fmla="*/ 2147483646 h 14"/>
                <a:gd name="T2" fmla="*/ 2147483646 w 20"/>
                <a:gd name="T3" fmla="*/ 2147483646 h 14"/>
                <a:gd name="T4" fmla="*/ 2147483646 w 20"/>
                <a:gd name="T5" fmla="*/ 0 h 14"/>
                <a:gd name="T6" fmla="*/ 2147483646 w 20"/>
                <a:gd name="T7" fmla="*/ 2147483646 h 14"/>
                <a:gd name="T8" fmla="*/ 2147483646 w 20"/>
                <a:gd name="T9" fmla="*/ 0 h 14"/>
                <a:gd name="T10" fmla="*/ 2147483646 w 20"/>
                <a:gd name="T11" fmla="*/ 0 h 14"/>
                <a:gd name="T12" fmla="*/ 2147483646 w 20"/>
                <a:gd name="T13" fmla="*/ 2147483646 h 14"/>
                <a:gd name="T14" fmla="*/ 2147483646 w 20"/>
                <a:gd name="T15" fmla="*/ 2147483646 h 14"/>
                <a:gd name="T16" fmla="*/ 0 w 20"/>
                <a:gd name="T17" fmla="*/ 2147483646 h 14"/>
                <a:gd name="T18" fmla="*/ 2147483646 w 20"/>
                <a:gd name="T19" fmla="*/ 2147483646 h 14"/>
                <a:gd name="T20" fmla="*/ 2147483646 w 20"/>
                <a:gd name="T21" fmla="*/ 2147483646 h 14"/>
                <a:gd name="T22" fmla="*/ 2147483646 w 20"/>
                <a:gd name="T23" fmla="*/ 2147483646 h 14"/>
                <a:gd name="T24" fmla="*/ 2147483646 w 20"/>
                <a:gd name="T25" fmla="*/ 2147483646 h 14"/>
                <a:gd name="T26" fmla="*/ 2147483646 w 20"/>
                <a:gd name="T27" fmla="*/ 2147483646 h 14"/>
                <a:gd name="T28" fmla="*/ 2147483646 w 20"/>
                <a:gd name="T29" fmla="*/ 2147483646 h 14"/>
                <a:gd name="T30" fmla="*/ 2147483646 w 20"/>
                <a:gd name="T31" fmla="*/ 2147483646 h 14"/>
                <a:gd name="T32" fmla="*/ 2147483646 w 20"/>
                <a:gd name="T33" fmla="*/ 2147483646 h 14"/>
                <a:gd name="T34" fmla="*/ 2147483646 w 20"/>
                <a:gd name="T35" fmla="*/ 2147483646 h 14"/>
                <a:gd name="T36" fmla="*/ 2147483646 w 20"/>
                <a:gd name="T37" fmla="*/ 2147483646 h 14"/>
                <a:gd name="T38" fmla="*/ 2147483646 w 20"/>
                <a:gd name="T39" fmla="*/ 2147483646 h 14"/>
                <a:gd name="T40" fmla="*/ 2147483646 w 20"/>
                <a:gd name="T41" fmla="*/ 2147483646 h 14"/>
                <a:gd name="T42" fmla="*/ 2147483646 w 20"/>
                <a:gd name="T43" fmla="*/ 2147483646 h 14"/>
                <a:gd name="T44" fmla="*/ 2147483646 w 20"/>
                <a:gd name="T45" fmla="*/ 2147483646 h 1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0" h="14">
                  <a:moveTo>
                    <a:pt x="19" y="4"/>
                  </a:moveTo>
                  <a:cubicBezTo>
                    <a:pt x="17" y="2"/>
                    <a:pt x="17" y="2"/>
                    <a:pt x="17" y="2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3"/>
                    <a:pt x="1" y="5"/>
                    <a:pt x="1" y="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5" y="12"/>
                    <a:pt x="16" y="12"/>
                  </a:cubicBezTo>
                  <a:cubicBezTo>
                    <a:pt x="17" y="12"/>
                    <a:pt x="16" y="9"/>
                    <a:pt x="16" y="9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19" y="4"/>
                    <a:pt x="19" y="4"/>
                    <a:pt x="19" y="4"/>
                  </a:cubicBez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67" name="Freeform 89">
              <a:extLst>
                <a:ext uri="{FF2B5EF4-FFF2-40B4-BE49-F238E27FC236}">
                  <a16:creationId xmlns:a16="http://schemas.microsoft.com/office/drawing/2014/main" id="{27B01A7E-F5DB-D740-BB46-DA1A1B7F809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3175" y="2814638"/>
              <a:ext cx="119063" cy="101600"/>
            </a:xfrm>
            <a:custGeom>
              <a:avLst/>
              <a:gdLst>
                <a:gd name="T0" fmla="*/ 2147483646 w 90"/>
                <a:gd name="T1" fmla="*/ 2147483646 h 78"/>
                <a:gd name="T2" fmla="*/ 2147483646 w 90"/>
                <a:gd name="T3" fmla="*/ 2147483646 h 78"/>
                <a:gd name="T4" fmla="*/ 2147483646 w 90"/>
                <a:gd name="T5" fmla="*/ 2147483646 h 78"/>
                <a:gd name="T6" fmla="*/ 2147483646 w 90"/>
                <a:gd name="T7" fmla="*/ 2147483646 h 78"/>
                <a:gd name="T8" fmla="*/ 2147483646 w 90"/>
                <a:gd name="T9" fmla="*/ 2147483646 h 78"/>
                <a:gd name="T10" fmla="*/ 2147483646 w 90"/>
                <a:gd name="T11" fmla="*/ 0 h 78"/>
                <a:gd name="T12" fmla="*/ 2147483646 w 90"/>
                <a:gd name="T13" fmla="*/ 0 h 78"/>
                <a:gd name="T14" fmla="*/ 2147483646 w 90"/>
                <a:gd name="T15" fmla="*/ 0 h 78"/>
                <a:gd name="T16" fmla="*/ 0 w 90"/>
                <a:gd name="T17" fmla="*/ 2147483646 h 78"/>
                <a:gd name="T18" fmla="*/ 0 w 90"/>
                <a:gd name="T19" fmla="*/ 2147483646 h 78"/>
                <a:gd name="T20" fmla="*/ 2147483646 w 90"/>
                <a:gd name="T21" fmla="*/ 2147483646 h 78"/>
                <a:gd name="T22" fmla="*/ 2147483646 w 90"/>
                <a:gd name="T23" fmla="*/ 2147483646 h 78"/>
                <a:gd name="T24" fmla="*/ 2147483646 w 90"/>
                <a:gd name="T25" fmla="*/ 2147483646 h 78"/>
                <a:gd name="T26" fmla="*/ 2147483646 w 90"/>
                <a:gd name="T27" fmla="*/ 2147483646 h 78"/>
                <a:gd name="T28" fmla="*/ 2147483646 w 90"/>
                <a:gd name="T29" fmla="*/ 2147483646 h 78"/>
                <a:gd name="T30" fmla="*/ 2147483646 w 90"/>
                <a:gd name="T31" fmla="*/ 2147483646 h 7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90" h="78">
                  <a:moveTo>
                    <a:pt x="54" y="66"/>
                  </a:moveTo>
                  <a:lnTo>
                    <a:pt x="78" y="78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90" y="6"/>
                  </a:lnTo>
                  <a:lnTo>
                    <a:pt x="84" y="0"/>
                  </a:lnTo>
                  <a:lnTo>
                    <a:pt x="72" y="0"/>
                  </a:lnTo>
                  <a:lnTo>
                    <a:pt x="36" y="0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6" y="42"/>
                  </a:lnTo>
                  <a:lnTo>
                    <a:pt x="12" y="48"/>
                  </a:lnTo>
                  <a:lnTo>
                    <a:pt x="18" y="54"/>
                  </a:lnTo>
                  <a:lnTo>
                    <a:pt x="12" y="60"/>
                  </a:lnTo>
                  <a:lnTo>
                    <a:pt x="36" y="54"/>
                  </a:lnTo>
                  <a:lnTo>
                    <a:pt x="54" y="6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68" name="Freeform 90">
              <a:extLst>
                <a:ext uri="{FF2B5EF4-FFF2-40B4-BE49-F238E27FC236}">
                  <a16:creationId xmlns:a16="http://schemas.microsoft.com/office/drawing/2014/main" id="{EF7BF4FE-D695-6847-BDA3-4D8B8DC4505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8413" y="2971800"/>
              <a:ext cx="233362" cy="211138"/>
            </a:xfrm>
            <a:custGeom>
              <a:avLst/>
              <a:gdLst>
                <a:gd name="T0" fmla="*/ 2147483646 w 30"/>
                <a:gd name="T1" fmla="*/ 2147483646 h 27"/>
                <a:gd name="T2" fmla="*/ 2147483646 w 30"/>
                <a:gd name="T3" fmla="*/ 2147483646 h 27"/>
                <a:gd name="T4" fmla="*/ 2147483646 w 30"/>
                <a:gd name="T5" fmla="*/ 2147483646 h 27"/>
                <a:gd name="T6" fmla="*/ 2147483646 w 30"/>
                <a:gd name="T7" fmla="*/ 2147483646 h 27"/>
                <a:gd name="T8" fmla="*/ 2147483646 w 30"/>
                <a:gd name="T9" fmla="*/ 0 h 27"/>
                <a:gd name="T10" fmla="*/ 2147483646 w 30"/>
                <a:gd name="T11" fmla="*/ 2147483646 h 27"/>
                <a:gd name="T12" fmla="*/ 2147483646 w 30"/>
                <a:gd name="T13" fmla="*/ 2147483646 h 27"/>
                <a:gd name="T14" fmla="*/ 2147483646 w 30"/>
                <a:gd name="T15" fmla="*/ 2147483646 h 27"/>
                <a:gd name="T16" fmla="*/ 2147483646 w 30"/>
                <a:gd name="T17" fmla="*/ 2147483646 h 27"/>
                <a:gd name="T18" fmla="*/ 2147483646 w 30"/>
                <a:gd name="T19" fmla="*/ 2147483646 h 27"/>
                <a:gd name="T20" fmla="*/ 2147483646 w 30"/>
                <a:gd name="T21" fmla="*/ 2147483646 h 27"/>
                <a:gd name="T22" fmla="*/ 2147483646 w 30"/>
                <a:gd name="T23" fmla="*/ 2147483646 h 27"/>
                <a:gd name="T24" fmla="*/ 2147483646 w 30"/>
                <a:gd name="T25" fmla="*/ 2147483646 h 27"/>
                <a:gd name="T26" fmla="*/ 2147483646 w 30"/>
                <a:gd name="T27" fmla="*/ 2147483646 h 27"/>
                <a:gd name="T28" fmla="*/ 2147483646 w 30"/>
                <a:gd name="T29" fmla="*/ 2147483646 h 27"/>
                <a:gd name="T30" fmla="*/ 2147483646 w 30"/>
                <a:gd name="T31" fmla="*/ 2147483646 h 27"/>
                <a:gd name="T32" fmla="*/ 0 w 30"/>
                <a:gd name="T33" fmla="*/ 2147483646 h 27"/>
                <a:gd name="T34" fmla="*/ 2147483646 w 30"/>
                <a:gd name="T35" fmla="*/ 2147483646 h 27"/>
                <a:gd name="T36" fmla="*/ 2147483646 w 30"/>
                <a:gd name="T37" fmla="*/ 2147483646 h 27"/>
                <a:gd name="T38" fmla="*/ 2147483646 w 30"/>
                <a:gd name="T39" fmla="*/ 2147483646 h 27"/>
                <a:gd name="T40" fmla="*/ 2147483646 w 30"/>
                <a:gd name="T41" fmla="*/ 2147483646 h 27"/>
                <a:gd name="T42" fmla="*/ 2147483646 w 30"/>
                <a:gd name="T43" fmla="*/ 2147483646 h 27"/>
                <a:gd name="T44" fmla="*/ 2147483646 w 30"/>
                <a:gd name="T45" fmla="*/ 2147483646 h 27"/>
                <a:gd name="T46" fmla="*/ 2147483646 w 30"/>
                <a:gd name="T47" fmla="*/ 2147483646 h 27"/>
                <a:gd name="T48" fmla="*/ 2147483646 w 30"/>
                <a:gd name="T49" fmla="*/ 2147483646 h 27"/>
                <a:gd name="T50" fmla="*/ 2147483646 w 30"/>
                <a:gd name="T51" fmla="*/ 2147483646 h 27"/>
                <a:gd name="T52" fmla="*/ 2147483646 w 30"/>
                <a:gd name="T53" fmla="*/ 2147483646 h 27"/>
                <a:gd name="T54" fmla="*/ 2147483646 w 30"/>
                <a:gd name="T55" fmla="*/ 2147483646 h 27"/>
                <a:gd name="T56" fmla="*/ 2147483646 w 30"/>
                <a:gd name="T57" fmla="*/ 2147483646 h 2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7">
                  <a:moveTo>
                    <a:pt x="30" y="14"/>
                  </a:moveTo>
                  <a:cubicBezTo>
                    <a:pt x="27" y="11"/>
                    <a:pt x="27" y="11"/>
                    <a:pt x="27" y="11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9" y="11"/>
                    <a:pt x="8" y="11"/>
                  </a:cubicBezTo>
                  <a:cubicBezTo>
                    <a:pt x="7" y="11"/>
                    <a:pt x="5" y="11"/>
                    <a:pt x="5" y="11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6" y="21"/>
                    <a:pt x="26" y="21"/>
                    <a:pt x="26" y="21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9" y="16"/>
                    <a:pt x="29" y="16"/>
                    <a:pt x="29" y="16"/>
                  </a:cubicBezTo>
                  <a:lnTo>
                    <a:pt x="30" y="1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69" name="Freeform 91">
              <a:extLst>
                <a:ext uri="{FF2B5EF4-FFF2-40B4-BE49-F238E27FC236}">
                  <a16:creationId xmlns:a16="http://schemas.microsoft.com/office/drawing/2014/main" id="{8235CB8B-F426-A644-A4F1-9370788C964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1263" y="2886075"/>
              <a:ext cx="190500" cy="107950"/>
            </a:xfrm>
            <a:custGeom>
              <a:avLst/>
              <a:gdLst>
                <a:gd name="T0" fmla="*/ 2147483646 w 24"/>
                <a:gd name="T1" fmla="*/ 2147483646 h 14"/>
                <a:gd name="T2" fmla="*/ 2147483646 w 24"/>
                <a:gd name="T3" fmla="*/ 2147483646 h 14"/>
                <a:gd name="T4" fmla="*/ 2147483646 w 24"/>
                <a:gd name="T5" fmla="*/ 2147483646 h 14"/>
                <a:gd name="T6" fmla="*/ 2147483646 w 24"/>
                <a:gd name="T7" fmla="*/ 2147483646 h 14"/>
                <a:gd name="T8" fmla="*/ 2147483646 w 24"/>
                <a:gd name="T9" fmla="*/ 2147483646 h 14"/>
                <a:gd name="T10" fmla="*/ 2147483646 w 24"/>
                <a:gd name="T11" fmla="*/ 2147483646 h 14"/>
                <a:gd name="T12" fmla="*/ 2147483646 w 24"/>
                <a:gd name="T13" fmla="*/ 2147483646 h 14"/>
                <a:gd name="T14" fmla="*/ 2147483646 w 24"/>
                <a:gd name="T15" fmla="*/ 2147483646 h 14"/>
                <a:gd name="T16" fmla="*/ 2147483646 w 24"/>
                <a:gd name="T17" fmla="*/ 2147483646 h 14"/>
                <a:gd name="T18" fmla="*/ 2147483646 w 24"/>
                <a:gd name="T19" fmla="*/ 2147483646 h 14"/>
                <a:gd name="T20" fmla="*/ 2147483646 w 24"/>
                <a:gd name="T21" fmla="*/ 2147483646 h 14"/>
                <a:gd name="T22" fmla="*/ 2147483646 w 24"/>
                <a:gd name="T23" fmla="*/ 0 h 14"/>
                <a:gd name="T24" fmla="*/ 2147483646 w 24"/>
                <a:gd name="T25" fmla="*/ 2147483646 h 14"/>
                <a:gd name="T26" fmla="*/ 2147483646 w 24"/>
                <a:gd name="T27" fmla="*/ 2147483646 h 14"/>
                <a:gd name="T28" fmla="*/ 2147483646 w 24"/>
                <a:gd name="T29" fmla="*/ 2147483646 h 14"/>
                <a:gd name="T30" fmla="*/ 2147483646 w 24"/>
                <a:gd name="T31" fmla="*/ 2147483646 h 14"/>
                <a:gd name="T32" fmla="*/ 2147483646 w 24"/>
                <a:gd name="T33" fmla="*/ 2147483646 h 14"/>
                <a:gd name="T34" fmla="*/ 2147483646 w 24"/>
                <a:gd name="T35" fmla="*/ 2147483646 h 14"/>
                <a:gd name="T36" fmla="*/ 0 w 24"/>
                <a:gd name="T37" fmla="*/ 2147483646 h 14"/>
                <a:gd name="T38" fmla="*/ 2147483646 w 24"/>
                <a:gd name="T39" fmla="*/ 2147483646 h 14"/>
                <a:gd name="T40" fmla="*/ 2147483646 w 24"/>
                <a:gd name="T41" fmla="*/ 2147483646 h 1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4" h="14">
                  <a:moveTo>
                    <a:pt x="8" y="10"/>
                  </a:moveTo>
                  <a:cubicBezTo>
                    <a:pt x="12" y="11"/>
                    <a:pt x="12" y="11"/>
                    <a:pt x="12" y="11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1" y="7"/>
                    <a:pt x="1" y="8"/>
                  </a:cubicBezTo>
                  <a:cubicBezTo>
                    <a:pt x="1" y="8"/>
                    <a:pt x="0" y="10"/>
                    <a:pt x="0" y="11"/>
                  </a:cubicBezTo>
                  <a:cubicBezTo>
                    <a:pt x="4" y="10"/>
                    <a:pt x="4" y="10"/>
                    <a:pt x="4" y="10"/>
                  </a:cubicBezTo>
                  <a:lnTo>
                    <a:pt x="8" y="1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70" name="Freeform 92">
              <a:extLst>
                <a:ext uri="{FF2B5EF4-FFF2-40B4-BE49-F238E27FC236}">
                  <a16:creationId xmlns:a16="http://schemas.microsoft.com/office/drawing/2014/main" id="{F0CD0597-5C2D-AB40-BF40-B19018FAE0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9563" y="4337050"/>
              <a:ext cx="188912" cy="141288"/>
            </a:xfrm>
            <a:custGeom>
              <a:avLst/>
              <a:gdLst>
                <a:gd name="T0" fmla="*/ 2147483646 w 24"/>
                <a:gd name="T1" fmla="*/ 2147483646 h 18"/>
                <a:gd name="T2" fmla="*/ 2147483646 w 24"/>
                <a:gd name="T3" fmla="*/ 2147483646 h 18"/>
                <a:gd name="T4" fmla="*/ 2147483646 w 24"/>
                <a:gd name="T5" fmla="*/ 2147483646 h 18"/>
                <a:gd name="T6" fmla="*/ 2147483646 w 24"/>
                <a:gd name="T7" fmla="*/ 2147483646 h 18"/>
                <a:gd name="T8" fmla="*/ 2147483646 w 24"/>
                <a:gd name="T9" fmla="*/ 2147483646 h 18"/>
                <a:gd name="T10" fmla="*/ 2147483646 w 24"/>
                <a:gd name="T11" fmla="*/ 2147483646 h 18"/>
                <a:gd name="T12" fmla="*/ 2147483646 w 24"/>
                <a:gd name="T13" fmla="*/ 2147483646 h 18"/>
                <a:gd name="T14" fmla="*/ 2147483646 w 24"/>
                <a:gd name="T15" fmla="*/ 2147483646 h 18"/>
                <a:gd name="T16" fmla="*/ 2147483646 w 24"/>
                <a:gd name="T17" fmla="*/ 2147483646 h 18"/>
                <a:gd name="T18" fmla="*/ 2147483646 w 24"/>
                <a:gd name="T19" fmla="*/ 2147483646 h 18"/>
                <a:gd name="T20" fmla="*/ 2147483646 w 24"/>
                <a:gd name="T21" fmla="*/ 2147483646 h 18"/>
                <a:gd name="T22" fmla="*/ 2147483646 w 24"/>
                <a:gd name="T23" fmla="*/ 2147483646 h 18"/>
                <a:gd name="T24" fmla="*/ 2147483646 w 24"/>
                <a:gd name="T25" fmla="*/ 2147483646 h 18"/>
                <a:gd name="T26" fmla="*/ 2147483646 w 24"/>
                <a:gd name="T27" fmla="*/ 2147483646 h 18"/>
                <a:gd name="T28" fmla="*/ 2147483646 w 24"/>
                <a:gd name="T29" fmla="*/ 2147483646 h 18"/>
                <a:gd name="T30" fmla="*/ 2147483646 w 24"/>
                <a:gd name="T31" fmla="*/ 2147483646 h 18"/>
                <a:gd name="T32" fmla="*/ 2147483646 w 24"/>
                <a:gd name="T33" fmla="*/ 0 h 18"/>
                <a:gd name="T34" fmla="*/ 2147483646 w 24"/>
                <a:gd name="T35" fmla="*/ 0 h 18"/>
                <a:gd name="T36" fmla="*/ 2147483646 w 24"/>
                <a:gd name="T37" fmla="*/ 2147483646 h 18"/>
                <a:gd name="T38" fmla="*/ 2147483646 w 24"/>
                <a:gd name="T39" fmla="*/ 2147483646 h 18"/>
                <a:gd name="T40" fmla="*/ 2147483646 w 24"/>
                <a:gd name="T41" fmla="*/ 2147483646 h 18"/>
                <a:gd name="T42" fmla="*/ 0 w 24"/>
                <a:gd name="T43" fmla="*/ 2147483646 h 18"/>
                <a:gd name="T44" fmla="*/ 2147483646 w 24"/>
                <a:gd name="T45" fmla="*/ 2147483646 h 18"/>
                <a:gd name="T46" fmla="*/ 2147483646 w 24"/>
                <a:gd name="T47" fmla="*/ 2147483646 h 18"/>
                <a:gd name="T48" fmla="*/ 2147483646 w 24"/>
                <a:gd name="T49" fmla="*/ 2147483646 h 18"/>
                <a:gd name="T50" fmla="*/ 2147483646 w 24"/>
                <a:gd name="T51" fmla="*/ 2147483646 h 1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" h="18">
                  <a:moveTo>
                    <a:pt x="9" y="10"/>
                  </a:moveTo>
                  <a:cubicBezTo>
                    <a:pt x="13" y="10"/>
                    <a:pt x="13" y="10"/>
                    <a:pt x="13" y="10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8" y="15"/>
                    <a:pt x="19" y="18"/>
                    <a:pt x="20" y="18"/>
                  </a:cubicBezTo>
                  <a:cubicBezTo>
                    <a:pt x="20" y="18"/>
                    <a:pt x="21" y="17"/>
                    <a:pt x="22" y="17"/>
                  </a:cubicBezTo>
                  <a:cubicBezTo>
                    <a:pt x="23" y="17"/>
                    <a:pt x="24" y="16"/>
                    <a:pt x="24" y="16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1" y="3"/>
                    <a:pt x="21" y="1"/>
                    <a:pt x="20" y="1"/>
                  </a:cubicBezTo>
                  <a:cubicBezTo>
                    <a:pt x="20" y="1"/>
                    <a:pt x="16" y="2"/>
                    <a:pt x="16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8" y="12"/>
                    <a:pt x="8" y="12"/>
                    <a:pt x="8" y="12"/>
                  </a:cubicBezTo>
                  <a:lnTo>
                    <a:pt x="9" y="1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71" name="Freeform 93">
              <a:extLst>
                <a:ext uri="{FF2B5EF4-FFF2-40B4-BE49-F238E27FC236}">
                  <a16:creationId xmlns:a16="http://schemas.microsoft.com/office/drawing/2014/main" id="{B3D55879-B434-4B4B-A629-D4CEFB06E0E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3525" y="4235450"/>
              <a:ext cx="147638" cy="111125"/>
            </a:xfrm>
            <a:custGeom>
              <a:avLst/>
              <a:gdLst>
                <a:gd name="T0" fmla="*/ 2147483646 w 114"/>
                <a:gd name="T1" fmla="*/ 2147483646 h 85"/>
                <a:gd name="T2" fmla="*/ 2147483646 w 114"/>
                <a:gd name="T3" fmla="*/ 2147483646 h 85"/>
                <a:gd name="T4" fmla="*/ 2147483646 w 114"/>
                <a:gd name="T5" fmla="*/ 2147483646 h 85"/>
                <a:gd name="T6" fmla="*/ 2147483646 w 114"/>
                <a:gd name="T7" fmla="*/ 2147483646 h 85"/>
                <a:gd name="T8" fmla="*/ 2147483646 w 114"/>
                <a:gd name="T9" fmla="*/ 2147483646 h 85"/>
                <a:gd name="T10" fmla="*/ 2147483646 w 114"/>
                <a:gd name="T11" fmla="*/ 2147483646 h 85"/>
                <a:gd name="T12" fmla="*/ 2147483646 w 114"/>
                <a:gd name="T13" fmla="*/ 2147483646 h 85"/>
                <a:gd name="T14" fmla="*/ 2147483646 w 114"/>
                <a:gd name="T15" fmla="*/ 2147483646 h 85"/>
                <a:gd name="T16" fmla="*/ 2147483646 w 114"/>
                <a:gd name="T17" fmla="*/ 2147483646 h 85"/>
                <a:gd name="T18" fmla="*/ 2147483646 w 114"/>
                <a:gd name="T19" fmla="*/ 2147483646 h 85"/>
                <a:gd name="T20" fmla="*/ 2147483646 w 114"/>
                <a:gd name="T21" fmla="*/ 2147483646 h 85"/>
                <a:gd name="T22" fmla="*/ 2147483646 w 114"/>
                <a:gd name="T23" fmla="*/ 0 h 85"/>
                <a:gd name="T24" fmla="*/ 2147483646 w 114"/>
                <a:gd name="T25" fmla="*/ 2147483646 h 85"/>
                <a:gd name="T26" fmla="*/ 2147483646 w 114"/>
                <a:gd name="T27" fmla="*/ 2147483646 h 85"/>
                <a:gd name="T28" fmla="*/ 0 w 114"/>
                <a:gd name="T29" fmla="*/ 2147483646 h 85"/>
                <a:gd name="T30" fmla="*/ 2147483646 w 114"/>
                <a:gd name="T31" fmla="*/ 2147483646 h 85"/>
                <a:gd name="T32" fmla="*/ 2147483646 w 114"/>
                <a:gd name="T33" fmla="*/ 2147483646 h 85"/>
                <a:gd name="T34" fmla="*/ 2147483646 w 114"/>
                <a:gd name="T35" fmla="*/ 2147483646 h 85"/>
                <a:gd name="T36" fmla="*/ 2147483646 w 114"/>
                <a:gd name="T37" fmla="*/ 2147483646 h 8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14" h="85">
                  <a:moveTo>
                    <a:pt x="54" y="79"/>
                  </a:moveTo>
                  <a:lnTo>
                    <a:pt x="66" y="79"/>
                  </a:lnTo>
                  <a:lnTo>
                    <a:pt x="78" y="79"/>
                  </a:lnTo>
                  <a:lnTo>
                    <a:pt x="108" y="85"/>
                  </a:lnTo>
                  <a:lnTo>
                    <a:pt x="114" y="85"/>
                  </a:lnTo>
                  <a:lnTo>
                    <a:pt x="102" y="61"/>
                  </a:lnTo>
                  <a:lnTo>
                    <a:pt x="96" y="43"/>
                  </a:lnTo>
                  <a:lnTo>
                    <a:pt x="96" y="36"/>
                  </a:lnTo>
                  <a:lnTo>
                    <a:pt x="84" y="30"/>
                  </a:lnTo>
                  <a:lnTo>
                    <a:pt x="72" y="18"/>
                  </a:lnTo>
                  <a:lnTo>
                    <a:pt x="42" y="0"/>
                  </a:lnTo>
                  <a:lnTo>
                    <a:pt x="30" y="6"/>
                  </a:lnTo>
                  <a:lnTo>
                    <a:pt x="12" y="6"/>
                  </a:lnTo>
                  <a:lnTo>
                    <a:pt x="0" y="43"/>
                  </a:lnTo>
                  <a:lnTo>
                    <a:pt x="12" y="85"/>
                  </a:lnTo>
                  <a:lnTo>
                    <a:pt x="18" y="85"/>
                  </a:lnTo>
                  <a:lnTo>
                    <a:pt x="24" y="85"/>
                  </a:lnTo>
                  <a:lnTo>
                    <a:pt x="54" y="7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72" name="Freeform 94">
              <a:extLst>
                <a:ext uri="{FF2B5EF4-FFF2-40B4-BE49-F238E27FC236}">
                  <a16:creationId xmlns:a16="http://schemas.microsoft.com/office/drawing/2014/main" id="{9ECE2368-95E3-E242-8758-A955EC47888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1463" y="3963988"/>
              <a:ext cx="298450" cy="319087"/>
            </a:xfrm>
            <a:custGeom>
              <a:avLst/>
              <a:gdLst>
                <a:gd name="T0" fmla="*/ 2147483646 w 38"/>
                <a:gd name="T1" fmla="*/ 2147483646 h 41"/>
                <a:gd name="T2" fmla="*/ 2147483646 w 38"/>
                <a:gd name="T3" fmla="*/ 2147483646 h 41"/>
                <a:gd name="T4" fmla="*/ 2147483646 w 38"/>
                <a:gd name="T5" fmla="*/ 2147483646 h 41"/>
                <a:gd name="T6" fmla="*/ 2147483646 w 38"/>
                <a:gd name="T7" fmla="*/ 2147483646 h 41"/>
                <a:gd name="T8" fmla="*/ 2147483646 w 38"/>
                <a:gd name="T9" fmla="*/ 2147483646 h 41"/>
                <a:gd name="T10" fmla="*/ 2147483646 w 38"/>
                <a:gd name="T11" fmla="*/ 2147483646 h 41"/>
                <a:gd name="T12" fmla="*/ 2147483646 w 38"/>
                <a:gd name="T13" fmla="*/ 2147483646 h 41"/>
                <a:gd name="T14" fmla="*/ 2147483646 w 38"/>
                <a:gd name="T15" fmla="*/ 2147483646 h 41"/>
                <a:gd name="T16" fmla="*/ 2147483646 w 38"/>
                <a:gd name="T17" fmla="*/ 2147483646 h 41"/>
                <a:gd name="T18" fmla="*/ 2147483646 w 38"/>
                <a:gd name="T19" fmla="*/ 2147483646 h 41"/>
                <a:gd name="T20" fmla="*/ 2147483646 w 38"/>
                <a:gd name="T21" fmla="*/ 2147483646 h 41"/>
                <a:gd name="T22" fmla="*/ 2147483646 w 38"/>
                <a:gd name="T23" fmla="*/ 2147483646 h 41"/>
                <a:gd name="T24" fmla="*/ 2147483646 w 38"/>
                <a:gd name="T25" fmla="*/ 2147483646 h 41"/>
                <a:gd name="T26" fmla="*/ 2147483646 w 38"/>
                <a:gd name="T27" fmla="*/ 0 h 41"/>
                <a:gd name="T28" fmla="*/ 2147483646 w 38"/>
                <a:gd name="T29" fmla="*/ 2147483646 h 41"/>
                <a:gd name="T30" fmla="*/ 2147483646 w 38"/>
                <a:gd name="T31" fmla="*/ 2147483646 h 41"/>
                <a:gd name="T32" fmla="*/ 2147483646 w 38"/>
                <a:gd name="T33" fmla="*/ 2147483646 h 41"/>
                <a:gd name="T34" fmla="*/ 2147483646 w 38"/>
                <a:gd name="T35" fmla="*/ 2147483646 h 41"/>
                <a:gd name="T36" fmla="*/ 2147483646 w 38"/>
                <a:gd name="T37" fmla="*/ 2147483646 h 41"/>
                <a:gd name="T38" fmla="*/ 2147483646 w 38"/>
                <a:gd name="T39" fmla="*/ 2147483646 h 41"/>
                <a:gd name="T40" fmla="*/ 0 w 38"/>
                <a:gd name="T41" fmla="*/ 2147483646 h 41"/>
                <a:gd name="T42" fmla="*/ 2147483646 w 38"/>
                <a:gd name="T43" fmla="*/ 2147483646 h 41"/>
                <a:gd name="T44" fmla="*/ 2147483646 w 38"/>
                <a:gd name="T45" fmla="*/ 2147483646 h 41"/>
                <a:gd name="T46" fmla="*/ 2147483646 w 38"/>
                <a:gd name="T47" fmla="*/ 2147483646 h 41"/>
                <a:gd name="T48" fmla="*/ 2147483646 w 38"/>
                <a:gd name="T49" fmla="*/ 2147483646 h 41"/>
                <a:gd name="T50" fmla="*/ 2147483646 w 38"/>
                <a:gd name="T51" fmla="*/ 2147483646 h 4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38" h="41">
                  <a:moveTo>
                    <a:pt x="6" y="35"/>
                  </a:moveTo>
                  <a:cubicBezTo>
                    <a:pt x="11" y="38"/>
                    <a:pt x="11" y="38"/>
                    <a:pt x="11" y="38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5" y="41"/>
                    <a:pt x="15" y="41"/>
                    <a:pt x="15" y="41"/>
                  </a:cubicBezTo>
                  <a:cubicBezTo>
                    <a:pt x="15" y="41"/>
                    <a:pt x="15" y="41"/>
                    <a:pt x="15" y="41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1" y="39"/>
                    <a:pt x="21" y="39"/>
                    <a:pt x="21" y="39"/>
                  </a:cubicBezTo>
                  <a:cubicBezTo>
                    <a:pt x="35" y="39"/>
                    <a:pt x="35" y="39"/>
                    <a:pt x="35" y="39"/>
                  </a:cubicBezTo>
                  <a:cubicBezTo>
                    <a:pt x="38" y="37"/>
                    <a:pt x="38" y="37"/>
                    <a:pt x="38" y="37"/>
                  </a:cubicBezTo>
                  <a:cubicBezTo>
                    <a:pt x="36" y="36"/>
                    <a:pt x="36" y="36"/>
                    <a:pt x="36" y="36"/>
                  </a:cubicBezTo>
                  <a:cubicBezTo>
                    <a:pt x="33" y="7"/>
                    <a:pt x="33" y="7"/>
                    <a:pt x="33" y="7"/>
                  </a:cubicBezTo>
                  <a:cubicBezTo>
                    <a:pt x="36" y="7"/>
                    <a:pt x="36" y="7"/>
                    <a:pt x="36" y="7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3"/>
                    <a:pt x="14" y="20"/>
                    <a:pt x="13" y="20"/>
                  </a:cubicBezTo>
                  <a:cubicBezTo>
                    <a:pt x="13" y="20"/>
                    <a:pt x="5" y="19"/>
                    <a:pt x="1" y="19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3" y="33"/>
                    <a:pt x="3" y="33"/>
                    <a:pt x="3" y="33"/>
                  </a:cubicBezTo>
                  <a:cubicBezTo>
                    <a:pt x="1" y="36"/>
                    <a:pt x="1" y="36"/>
                    <a:pt x="1" y="36"/>
                  </a:cubicBezTo>
                  <a:cubicBezTo>
                    <a:pt x="4" y="36"/>
                    <a:pt x="4" y="36"/>
                    <a:pt x="4" y="36"/>
                  </a:cubicBezTo>
                  <a:lnTo>
                    <a:pt x="6" y="35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73" name="Freeform 95">
              <a:extLst>
                <a:ext uri="{FF2B5EF4-FFF2-40B4-BE49-F238E27FC236}">
                  <a16:creationId xmlns:a16="http://schemas.microsoft.com/office/drawing/2014/main" id="{29D02A7C-81A3-4649-8583-C450AA08B1B4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575" y="3830638"/>
              <a:ext cx="282575" cy="273050"/>
            </a:xfrm>
            <a:custGeom>
              <a:avLst/>
              <a:gdLst>
                <a:gd name="T0" fmla="*/ 0 w 36"/>
                <a:gd name="T1" fmla="*/ 2147483646 h 35"/>
                <a:gd name="T2" fmla="*/ 2147483646 w 36"/>
                <a:gd name="T3" fmla="*/ 2147483646 h 35"/>
                <a:gd name="T4" fmla="*/ 2147483646 w 36"/>
                <a:gd name="T5" fmla="*/ 2147483646 h 35"/>
                <a:gd name="T6" fmla="*/ 2147483646 w 36"/>
                <a:gd name="T7" fmla="*/ 2147483646 h 35"/>
                <a:gd name="T8" fmla="*/ 2147483646 w 36"/>
                <a:gd name="T9" fmla="*/ 2147483646 h 35"/>
                <a:gd name="T10" fmla="*/ 2147483646 w 36"/>
                <a:gd name="T11" fmla="*/ 2147483646 h 35"/>
                <a:gd name="T12" fmla="*/ 2147483646 w 36"/>
                <a:gd name="T13" fmla="*/ 2147483646 h 35"/>
                <a:gd name="T14" fmla="*/ 2147483646 w 36"/>
                <a:gd name="T15" fmla="*/ 2147483646 h 35"/>
                <a:gd name="T16" fmla="*/ 2147483646 w 36"/>
                <a:gd name="T17" fmla="*/ 2147483646 h 35"/>
                <a:gd name="T18" fmla="*/ 2147483646 w 36"/>
                <a:gd name="T19" fmla="*/ 2147483646 h 35"/>
                <a:gd name="T20" fmla="*/ 2147483646 w 36"/>
                <a:gd name="T21" fmla="*/ 2147483646 h 35"/>
                <a:gd name="T22" fmla="*/ 2147483646 w 36"/>
                <a:gd name="T23" fmla="*/ 2147483646 h 35"/>
                <a:gd name="T24" fmla="*/ 2147483646 w 36"/>
                <a:gd name="T25" fmla="*/ 2147483646 h 35"/>
                <a:gd name="T26" fmla="*/ 2147483646 w 36"/>
                <a:gd name="T27" fmla="*/ 2147483646 h 35"/>
                <a:gd name="T28" fmla="*/ 2147483646 w 36"/>
                <a:gd name="T29" fmla="*/ 2147483646 h 35"/>
                <a:gd name="T30" fmla="*/ 2147483646 w 36"/>
                <a:gd name="T31" fmla="*/ 2147483646 h 35"/>
                <a:gd name="T32" fmla="*/ 2147483646 w 36"/>
                <a:gd name="T33" fmla="*/ 2147483646 h 35"/>
                <a:gd name="T34" fmla="*/ 2147483646 w 36"/>
                <a:gd name="T35" fmla="*/ 2147483646 h 35"/>
                <a:gd name="T36" fmla="*/ 2147483646 w 36"/>
                <a:gd name="T37" fmla="*/ 2147483646 h 35"/>
                <a:gd name="T38" fmla="*/ 2147483646 w 36"/>
                <a:gd name="T39" fmla="*/ 2147483646 h 35"/>
                <a:gd name="T40" fmla="*/ 2147483646 w 36"/>
                <a:gd name="T41" fmla="*/ 0 h 35"/>
                <a:gd name="T42" fmla="*/ 2147483646 w 36"/>
                <a:gd name="T43" fmla="*/ 0 h 35"/>
                <a:gd name="T44" fmla="*/ 2147483646 w 36"/>
                <a:gd name="T45" fmla="*/ 2147483646 h 35"/>
                <a:gd name="T46" fmla="*/ 0 w 36"/>
                <a:gd name="T47" fmla="*/ 2147483646 h 3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6" h="35">
                  <a:moveTo>
                    <a:pt x="0" y="5"/>
                  </a:moveTo>
                  <a:cubicBezTo>
                    <a:pt x="0" y="5"/>
                    <a:pt x="1" y="7"/>
                    <a:pt x="1" y="8"/>
                  </a:cubicBezTo>
                  <a:cubicBezTo>
                    <a:pt x="1" y="8"/>
                    <a:pt x="2" y="10"/>
                    <a:pt x="2" y="10"/>
                  </a:cubicBezTo>
                  <a:cubicBezTo>
                    <a:pt x="2" y="10"/>
                    <a:pt x="1" y="35"/>
                    <a:pt x="2" y="35"/>
                  </a:cubicBezTo>
                  <a:cubicBezTo>
                    <a:pt x="2" y="35"/>
                    <a:pt x="2" y="35"/>
                    <a:pt x="3" y="35"/>
                  </a:cubicBezTo>
                  <a:cubicBezTo>
                    <a:pt x="7" y="35"/>
                    <a:pt x="29" y="35"/>
                    <a:pt x="29" y="35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3" y="9"/>
                    <a:pt x="33" y="9"/>
                    <a:pt x="33" y="9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2"/>
                    <a:pt x="1" y="2"/>
                    <a:pt x="1" y="2"/>
                  </a:cubicBezTo>
                  <a:lnTo>
                    <a:pt x="0" y="5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74" name="Freeform 96">
              <a:extLst>
                <a:ext uri="{FF2B5EF4-FFF2-40B4-BE49-F238E27FC236}">
                  <a16:creationId xmlns:a16="http://schemas.microsoft.com/office/drawing/2014/main" id="{8C37A0CD-FF7E-7945-8CDA-2923F77F2DB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2813" y="3783013"/>
              <a:ext cx="409575" cy="388937"/>
            </a:xfrm>
            <a:custGeom>
              <a:avLst/>
              <a:gdLst>
                <a:gd name="T0" fmla="*/ 2147483646 w 52"/>
                <a:gd name="T1" fmla="*/ 2147483646 h 50"/>
                <a:gd name="T2" fmla="*/ 2147483646 w 52"/>
                <a:gd name="T3" fmla="*/ 2147483646 h 50"/>
                <a:gd name="T4" fmla="*/ 2147483646 w 52"/>
                <a:gd name="T5" fmla="*/ 2147483646 h 50"/>
                <a:gd name="T6" fmla="*/ 0 w 52"/>
                <a:gd name="T7" fmla="*/ 2147483646 h 50"/>
                <a:gd name="T8" fmla="*/ 0 w 52"/>
                <a:gd name="T9" fmla="*/ 2147483646 h 50"/>
                <a:gd name="T10" fmla="*/ 2147483646 w 52"/>
                <a:gd name="T11" fmla="*/ 2147483646 h 50"/>
                <a:gd name="T12" fmla="*/ 2147483646 w 52"/>
                <a:gd name="T13" fmla="*/ 2147483646 h 50"/>
                <a:gd name="T14" fmla="*/ 2147483646 w 52"/>
                <a:gd name="T15" fmla="*/ 2147483646 h 50"/>
                <a:gd name="T16" fmla="*/ 2147483646 w 52"/>
                <a:gd name="T17" fmla="*/ 2147483646 h 50"/>
                <a:gd name="T18" fmla="*/ 2147483646 w 52"/>
                <a:gd name="T19" fmla="*/ 2147483646 h 50"/>
                <a:gd name="T20" fmla="*/ 2147483646 w 52"/>
                <a:gd name="T21" fmla="*/ 2147483646 h 50"/>
                <a:gd name="T22" fmla="*/ 2147483646 w 52"/>
                <a:gd name="T23" fmla="*/ 2147483646 h 50"/>
                <a:gd name="T24" fmla="*/ 2147483646 w 52"/>
                <a:gd name="T25" fmla="*/ 2147483646 h 50"/>
                <a:gd name="T26" fmla="*/ 2147483646 w 52"/>
                <a:gd name="T27" fmla="*/ 2147483646 h 50"/>
                <a:gd name="T28" fmla="*/ 2147483646 w 52"/>
                <a:gd name="T29" fmla="*/ 2147483646 h 50"/>
                <a:gd name="T30" fmla="*/ 2147483646 w 52"/>
                <a:gd name="T31" fmla="*/ 2147483646 h 50"/>
                <a:gd name="T32" fmla="*/ 2147483646 w 52"/>
                <a:gd name="T33" fmla="*/ 2147483646 h 50"/>
                <a:gd name="T34" fmla="*/ 2147483646 w 52"/>
                <a:gd name="T35" fmla="*/ 2147483646 h 50"/>
                <a:gd name="T36" fmla="*/ 2147483646 w 52"/>
                <a:gd name="T37" fmla="*/ 2147483646 h 50"/>
                <a:gd name="T38" fmla="*/ 2147483646 w 52"/>
                <a:gd name="T39" fmla="*/ 2147483646 h 50"/>
                <a:gd name="T40" fmla="*/ 2147483646 w 52"/>
                <a:gd name="T41" fmla="*/ 2147483646 h 50"/>
                <a:gd name="T42" fmla="*/ 2147483646 w 52"/>
                <a:gd name="T43" fmla="*/ 2147483646 h 50"/>
                <a:gd name="T44" fmla="*/ 2147483646 w 52"/>
                <a:gd name="T45" fmla="*/ 2147483646 h 50"/>
                <a:gd name="T46" fmla="*/ 2147483646 w 52"/>
                <a:gd name="T47" fmla="*/ 2147483646 h 50"/>
                <a:gd name="T48" fmla="*/ 2147483646 w 52"/>
                <a:gd name="T49" fmla="*/ 2147483646 h 50"/>
                <a:gd name="T50" fmla="*/ 2147483646 w 52"/>
                <a:gd name="T51" fmla="*/ 2147483646 h 50"/>
                <a:gd name="T52" fmla="*/ 2147483646 w 52"/>
                <a:gd name="T53" fmla="*/ 2147483646 h 50"/>
                <a:gd name="T54" fmla="*/ 2147483646 w 52"/>
                <a:gd name="T55" fmla="*/ 2147483646 h 50"/>
                <a:gd name="T56" fmla="*/ 2147483646 w 52"/>
                <a:gd name="T57" fmla="*/ 2147483646 h 50"/>
                <a:gd name="T58" fmla="*/ 2147483646 w 52"/>
                <a:gd name="T59" fmla="*/ 2147483646 h 50"/>
                <a:gd name="T60" fmla="*/ 2147483646 w 52"/>
                <a:gd name="T61" fmla="*/ 2147483646 h 50"/>
                <a:gd name="T62" fmla="*/ 2147483646 w 52"/>
                <a:gd name="T63" fmla="*/ 2147483646 h 50"/>
                <a:gd name="T64" fmla="*/ 2147483646 w 52"/>
                <a:gd name="T65" fmla="*/ 2147483646 h 50"/>
                <a:gd name="T66" fmla="*/ 2147483646 w 52"/>
                <a:gd name="T67" fmla="*/ 0 h 50"/>
                <a:gd name="T68" fmla="*/ 2147483646 w 52"/>
                <a:gd name="T69" fmla="*/ 2147483646 h 50"/>
                <a:gd name="T70" fmla="*/ 2147483646 w 52"/>
                <a:gd name="T71" fmla="*/ 2147483646 h 5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" h="50">
                  <a:moveTo>
                    <a:pt x="4" y="6"/>
                  </a:moveTo>
                  <a:cubicBezTo>
                    <a:pt x="3" y="9"/>
                    <a:pt x="3" y="9"/>
                    <a:pt x="3" y="9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6" y="34"/>
                    <a:pt x="6" y="34"/>
                    <a:pt x="6" y="34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47" y="49"/>
                    <a:pt x="47" y="49"/>
                    <a:pt x="47" y="49"/>
                  </a:cubicBezTo>
                  <a:cubicBezTo>
                    <a:pt x="47" y="48"/>
                    <a:pt x="47" y="48"/>
                    <a:pt x="47" y="48"/>
                  </a:cubicBezTo>
                  <a:cubicBezTo>
                    <a:pt x="47" y="49"/>
                    <a:pt x="47" y="49"/>
                    <a:pt x="47" y="49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51" y="47"/>
                    <a:pt x="51" y="47"/>
                    <a:pt x="51" y="47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1" y="41"/>
                    <a:pt x="51" y="41"/>
                    <a:pt x="51" y="41"/>
                  </a:cubicBezTo>
                  <a:cubicBezTo>
                    <a:pt x="50" y="41"/>
                    <a:pt x="51" y="16"/>
                    <a:pt x="51" y="16"/>
                  </a:cubicBezTo>
                  <a:cubicBezTo>
                    <a:pt x="51" y="16"/>
                    <a:pt x="50" y="14"/>
                    <a:pt x="50" y="14"/>
                  </a:cubicBezTo>
                  <a:cubicBezTo>
                    <a:pt x="50" y="13"/>
                    <a:pt x="49" y="11"/>
                    <a:pt x="49" y="11"/>
                  </a:cubicBezTo>
                  <a:cubicBezTo>
                    <a:pt x="50" y="8"/>
                    <a:pt x="50" y="8"/>
                    <a:pt x="50" y="8"/>
                  </a:cubicBezTo>
                  <a:cubicBezTo>
                    <a:pt x="51" y="6"/>
                    <a:pt x="51" y="6"/>
                    <a:pt x="51" y="6"/>
                  </a:cubicBezTo>
                  <a:cubicBezTo>
                    <a:pt x="48" y="5"/>
                    <a:pt x="48" y="5"/>
                    <a:pt x="48" y="5"/>
                  </a:cubicBezTo>
                  <a:cubicBezTo>
                    <a:pt x="45" y="3"/>
                    <a:pt x="45" y="3"/>
                    <a:pt x="45" y="3"/>
                  </a:cubicBezTo>
                  <a:cubicBezTo>
                    <a:pt x="41" y="2"/>
                    <a:pt x="41" y="2"/>
                    <a:pt x="41" y="2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8"/>
                    <a:pt x="35" y="8"/>
                    <a:pt x="35" y="8"/>
                  </a:cubicBezTo>
                  <a:cubicBezTo>
                    <a:pt x="29" y="10"/>
                    <a:pt x="29" y="10"/>
                    <a:pt x="29" y="10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2"/>
                    <a:pt x="8" y="2"/>
                    <a:pt x="8" y="2"/>
                  </a:cubicBezTo>
                  <a:lnTo>
                    <a:pt x="4" y="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75" name="Freeform 97">
              <a:extLst>
                <a:ext uri="{FF2B5EF4-FFF2-40B4-BE49-F238E27FC236}">
                  <a16:creationId xmlns:a16="http://schemas.microsoft.com/office/drawing/2014/main" id="{01D6E732-4927-5E47-8C9B-31E7BD7C55C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3125" y="3667125"/>
              <a:ext cx="103188" cy="193675"/>
            </a:xfrm>
            <a:custGeom>
              <a:avLst/>
              <a:gdLst>
                <a:gd name="T0" fmla="*/ 2147483646 w 78"/>
                <a:gd name="T1" fmla="*/ 2147483646 h 150"/>
                <a:gd name="T2" fmla="*/ 2147483646 w 78"/>
                <a:gd name="T3" fmla="*/ 2147483646 h 150"/>
                <a:gd name="T4" fmla="*/ 2147483646 w 78"/>
                <a:gd name="T5" fmla="*/ 2147483646 h 150"/>
                <a:gd name="T6" fmla="*/ 0 w 78"/>
                <a:gd name="T7" fmla="*/ 2147483646 h 150"/>
                <a:gd name="T8" fmla="*/ 0 w 78"/>
                <a:gd name="T9" fmla="*/ 2147483646 h 150"/>
                <a:gd name="T10" fmla="*/ 2147483646 w 78"/>
                <a:gd name="T11" fmla="*/ 2147483646 h 150"/>
                <a:gd name="T12" fmla="*/ 2147483646 w 78"/>
                <a:gd name="T13" fmla="*/ 2147483646 h 150"/>
                <a:gd name="T14" fmla="*/ 2147483646 w 78"/>
                <a:gd name="T15" fmla="*/ 2147483646 h 150"/>
                <a:gd name="T16" fmla="*/ 2147483646 w 78"/>
                <a:gd name="T17" fmla="*/ 2147483646 h 150"/>
                <a:gd name="T18" fmla="*/ 2147483646 w 78"/>
                <a:gd name="T19" fmla="*/ 2147483646 h 150"/>
                <a:gd name="T20" fmla="*/ 2147483646 w 78"/>
                <a:gd name="T21" fmla="*/ 2147483646 h 150"/>
                <a:gd name="T22" fmla="*/ 2147483646 w 78"/>
                <a:gd name="T23" fmla="*/ 2147483646 h 150"/>
                <a:gd name="T24" fmla="*/ 2147483646 w 78"/>
                <a:gd name="T25" fmla="*/ 2147483646 h 150"/>
                <a:gd name="T26" fmla="*/ 2147483646 w 78"/>
                <a:gd name="T27" fmla="*/ 2147483646 h 150"/>
                <a:gd name="T28" fmla="*/ 2147483646 w 78"/>
                <a:gd name="T29" fmla="*/ 2147483646 h 150"/>
                <a:gd name="T30" fmla="*/ 2147483646 w 78"/>
                <a:gd name="T31" fmla="*/ 2147483646 h 150"/>
                <a:gd name="T32" fmla="*/ 2147483646 w 78"/>
                <a:gd name="T33" fmla="*/ 2147483646 h 150"/>
                <a:gd name="T34" fmla="*/ 2147483646 w 78"/>
                <a:gd name="T35" fmla="*/ 2147483646 h 150"/>
                <a:gd name="T36" fmla="*/ 2147483646 w 78"/>
                <a:gd name="T37" fmla="*/ 0 h 150"/>
                <a:gd name="T38" fmla="*/ 2147483646 w 78"/>
                <a:gd name="T39" fmla="*/ 0 h 150"/>
                <a:gd name="T40" fmla="*/ 2147483646 w 78"/>
                <a:gd name="T41" fmla="*/ 2147483646 h 150"/>
                <a:gd name="T42" fmla="*/ 2147483646 w 78"/>
                <a:gd name="T43" fmla="*/ 2147483646 h 15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8" h="150">
                  <a:moveTo>
                    <a:pt x="18" y="12"/>
                  </a:moveTo>
                  <a:lnTo>
                    <a:pt x="18" y="30"/>
                  </a:lnTo>
                  <a:lnTo>
                    <a:pt x="18" y="54"/>
                  </a:lnTo>
                  <a:lnTo>
                    <a:pt x="0" y="78"/>
                  </a:lnTo>
                  <a:lnTo>
                    <a:pt x="0" y="90"/>
                  </a:lnTo>
                  <a:lnTo>
                    <a:pt x="12" y="102"/>
                  </a:lnTo>
                  <a:lnTo>
                    <a:pt x="18" y="108"/>
                  </a:lnTo>
                  <a:lnTo>
                    <a:pt x="36" y="120"/>
                  </a:lnTo>
                  <a:lnTo>
                    <a:pt x="36" y="144"/>
                  </a:lnTo>
                  <a:lnTo>
                    <a:pt x="42" y="150"/>
                  </a:lnTo>
                  <a:lnTo>
                    <a:pt x="48" y="144"/>
                  </a:lnTo>
                  <a:lnTo>
                    <a:pt x="54" y="126"/>
                  </a:lnTo>
                  <a:lnTo>
                    <a:pt x="78" y="102"/>
                  </a:lnTo>
                  <a:lnTo>
                    <a:pt x="78" y="90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0"/>
                  </a:lnTo>
                  <a:lnTo>
                    <a:pt x="24" y="6"/>
                  </a:lnTo>
                  <a:lnTo>
                    <a:pt x="18" y="1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76" name="Freeform 98">
              <a:extLst>
                <a:ext uri="{FF2B5EF4-FFF2-40B4-BE49-F238E27FC236}">
                  <a16:creationId xmlns:a16="http://schemas.microsoft.com/office/drawing/2014/main" id="{A69BC2EE-B40D-014A-B3A6-81E3FCB4E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6713" y="3713163"/>
              <a:ext cx="296862" cy="227012"/>
            </a:xfrm>
            <a:custGeom>
              <a:avLst/>
              <a:gdLst>
                <a:gd name="T0" fmla="*/ 2147483646 w 228"/>
                <a:gd name="T1" fmla="*/ 2147483646 h 174"/>
                <a:gd name="T2" fmla="*/ 2147483646 w 228"/>
                <a:gd name="T3" fmla="*/ 2147483646 h 174"/>
                <a:gd name="T4" fmla="*/ 2147483646 w 228"/>
                <a:gd name="T5" fmla="*/ 2147483646 h 174"/>
                <a:gd name="T6" fmla="*/ 2147483646 w 228"/>
                <a:gd name="T7" fmla="*/ 2147483646 h 174"/>
                <a:gd name="T8" fmla="*/ 2147483646 w 228"/>
                <a:gd name="T9" fmla="*/ 2147483646 h 174"/>
                <a:gd name="T10" fmla="*/ 2147483646 w 228"/>
                <a:gd name="T11" fmla="*/ 2147483646 h 174"/>
                <a:gd name="T12" fmla="*/ 2147483646 w 228"/>
                <a:gd name="T13" fmla="*/ 2147483646 h 174"/>
                <a:gd name="T14" fmla="*/ 2147483646 w 228"/>
                <a:gd name="T15" fmla="*/ 2147483646 h 174"/>
                <a:gd name="T16" fmla="*/ 2147483646 w 228"/>
                <a:gd name="T17" fmla="*/ 2147483646 h 174"/>
                <a:gd name="T18" fmla="*/ 2147483646 w 228"/>
                <a:gd name="T19" fmla="*/ 2147483646 h 174"/>
                <a:gd name="T20" fmla="*/ 2147483646 w 228"/>
                <a:gd name="T21" fmla="*/ 2147483646 h 174"/>
                <a:gd name="T22" fmla="*/ 2147483646 w 228"/>
                <a:gd name="T23" fmla="*/ 2147483646 h 174"/>
                <a:gd name="T24" fmla="*/ 2147483646 w 228"/>
                <a:gd name="T25" fmla="*/ 2147483646 h 174"/>
                <a:gd name="T26" fmla="*/ 2147483646 w 228"/>
                <a:gd name="T27" fmla="*/ 0 h 174"/>
                <a:gd name="T28" fmla="*/ 2147483646 w 228"/>
                <a:gd name="T29" fmla="*/ 2147483646 h 174"/>
                <a:gd name="T30" fmla="*/ 2147483646 w 228"/>
                <a:gd name="T31" fmla="*/ 2147483646 h 174"/>
                <a:gd name="T32" fmla="*/ 2147483646 w 228"/>
                <a:gd name="T33" fmla="*/ 2147483646 h 174"/>
                <a:gd name="T34" fmla="*/ 2147483646 w 228"/>
                <a:gd name="T35" fmla="*/ 2147483646 h 174"/>
                <a:gd name="T36" fmla="*/ 2147483646 w 228"/>
                <a:gd name="T37" fmla="*/ 2147483646 h 174"/>
                <a:gd name="T38" fmla="*/ 0 w 228"/>
                <a:gd name="T39" fmla="*/ 2147483646 h 174"/>
                <a:gd name="T40" fmla="*/ 2147483646 w 228"/>
                <a:gd name="T41" fmla="*/ 2147483646 h 174"/>
                <a:gd name="T42" fmla="*/ 2147483646 w 228"/>
                <a:gd name="T43" fmla="*/ 2147483646 h 17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28" h="174">
                  <a:moveTo>
                    <a:pt x="90" y="156"/>
                  </a:moveTo>
                  <a:lnTo>
                    <a:pt x="114" y="138"/>
                  </a:lnTo>
                  <a:lnTo>
                    <a:pt x="144" y="120"/>
                  </a:lnTo>
                  <a:lnTo>
                    <a:pt x="180" y="108"/>
                  </a:lnTo>
                  <a:lnTo>
                    <a:pt x="186" y="96"/>
                  </a:lnTo>
                  <a:lnTo>
                    <a:pt x="192" y="84"/>
                  </a:lnTo>
                  <a:lnTo>
                    <a:pt x="216" y="78"/>
                  </a:lnTo>
                  <a:lnTo>
                    <a:pt x="228" y="72"/>
                  </a:lnTo>
                  <a:lnTo>
                    <a:pt x="222" y="42"/>
                  </a:lnTo>
                  <a:lnTo>
                    <a:pt x="216" y="12"/>
                  </a:lnTo>
                  <a:lnTo>
                    <a:pt x="210" y="12"/>
                  </a:lnTo>
                  <a:lnTo>
                    <a:pt x="186" y="12"/>
                  </a:lnTo>
                  <a:lnTo>
                    <a:pt x="168" y="12"/>
                  </a:lnTo>
                  <a:lnTo>
                    <a:pt x="144" y="0"/>
                  </a:lnTo>
                  <a:lnTo>
                    <a:pt x="120" y="36"/>
                  </a:lnTo>
                  <a:lnTo>
                    <a:pt x="96" y="60"/>
                  </a:lnTo>
                  <a:lnTo>
                    <a:pt x="72" y="90"/>
                  </a:lnTo>
                  <a:lnTo>
                    <a:pt x="66" y="138"/>
                  </a:lnTo>
                  <a:lnTo>
                    <a:pt x="12" y="162"/>
                  </a:lnTo>
                  <a:lnTo>
                    <a:pt x="0" y="174"/>
                  </a:lnTo>
                  <a:lnTo>
                    <a:pt x="84" y="174"/>
                  </a:lnTo>
                  <a:lnTo>
                    <a:pt x="90" y="15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77" name="Freeform 99">
              <a:extLst>
                <a:ext uri="{FF2B5EF4-FFF2-40B4-BE49-F238E27FC236}">
                  <a16:creationId xmlns:a16="http://schemas.microsoft.com/office/drawing/2014/main" id="{6AFEF0CB-9D55-0748-BCEC-AC8525A45B9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7813" y="3940175"/>
              <a:ext cx="204787" cy="177800"/>
            </a:xfrm>
            <a:custGeom>
              <a:avLst/>
              <a:gdLst>
                <a:gd name="T0" fmla="*/ 2147483646 w 26"/>
                <a:gd name="T1" fmla="*/ 2147483646 h 23"/>
                <a:gd name="T2" fmla="*/ 2147483646 w 26"/>
                <a:gd name="T3" fmla="*/ 2147483646 h 23"/>
                <a:gd name="T4" fmla="*/ 2147483646 w 26"/>
                <a:gd name="T5" fmla="*/ 2147483646 h 23"/>
                <a:gd name="T6" fmla="*/ 2147483646 w 26"/>
                <a:gd name="T7" fmla="*/ 2147483646 h 23"/>
                <a:gd name="T8" fmla="*/ 2147483646 w 26"/>
                <a:gd name="T9" fmla="*/ 2147483646 h 23"/>
                <a:gd name="T10" fmla="*/ 2147483646 w 26"/>
                <a:gd name="T11" fmla="*/ 2147483646 h 23"/>
                <a:gd name="T12" fmla="*/ 2147483646 w 26"/>
                <a:gd name="T13" fmla="*/ 0 h 23"/>
                <a:gd name="T14" fmla="*/ 2147483646 w 26"/>
                <a:gd name="T15" fmla="*/ 0 h 23"/>
                <a:gd name="T16" fmla="*/ 2147483646 w 26"/>
                <a:gd name="T17" fmla="*/ 2147483646 h 23"/>
                <a:gd name="T18" fmla="*/ 2147483646 w 26"/>
                <a:gd name="T19" fmla="*/ 2147483646 h 23"/>
                <a:gd name="T20" fmla="*/ 0 w 26"/>
                <a:gd name="T21" fmla="*/ 2147483646 h 23"/>
                <a:gd name="T22" fmla="*/ 2147483646 w 26"/>
                <a:gd name="T23" fmla="*/ 2147483646 h 23"/>
                <a:gd name="T24" fmla="*/ 2147483646 w 26"/>
                <a:gd name="T25" fmla="*/ 2147483646 h 2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6" h="23">
                  <a:moveTo>
                    <a:pt x="13" y="16"/>
                  </a:moveTo>
                  <a:cubicBezTo>
                    <a:pt x="15" y="14"/>
                    <a:pt x="15" y="14"/>
                    <a:pt x="15" y="14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4" y="22"/>
                    <a:pt x="12" y="23"/>
                    <a:pt x="12" y="23"/>
                  </a:cubicBezTo>
                  <a:cubicBezTo>
                    <a:pt x="13" y="23"/>
                    <a:pt x="13" y="16"/>
                    <a:pt x="13" y="16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78" name="Freeform 100">
              <a:extLst>
                <a:ext uri="{FF2B5EF4-FFF2-40B4-BE49-F238E27FC236}">
                  <a16:creationId xmlns:a16="http://schemas.microsoft.com/office/drawing/2014/main" id="{74495749-B2C8-CB49-A738-ACA72672E79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7338" y="4337050"/>
              <a:ext cx="61912" cy="47625"/>
            </a:xfrm>
            <a:custGeom>
              <a:avLst/>
              <a:gdLst>
                <a:gd name="T0" fmla="*/ 2147483646 w 48"/>
                <a:gd name="T1" fmla="*/ 2147483646 h 36"/>
                <a:gd name="T2" fmla="*/ 2147483646 w 48"/>
                <a:gd name="T3" fmla="*/ 2147483646 h 36"/>
                <a:gd name="T4" fmla="*/ 2147483646 w 48"/>
                <a:gd name="T5" fmla="*/ 0 h 36"/>
                <a:gd name="T6" fmla="*/ 2147483646 w 48"/>
                <a:gd name="T7" fmla="*/ 0 h 36"/>
                <a:gd name="T8" fmla="*/ 2147483646 w 48"/>
                <a:gd name="T9" fmla="*/ 2147483646 h 36"/>
                <a:gd name="T10" fmla="*/ 0 w 48"/>
                <a:gd name="T11" fmla="*/ 2147483646 h 36"/>
                <a:gd name="T12" fmla="*/ 2147483646 w 48"/>
                <a:gd name="T13" fmla="*/ 2147483646 h 36"/>
                <a:gd name="T14" fmla="*/ 2147483646 w 48"/>
                <a:gd name="T15" fmla="*/ 2147483646 h 36"/>
                <a:gd name="T16" fmla="*/ 2147483646 w 48"/>
                <a:gd name="T17" fmla="*/ 2147483646 h 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8" h="36">
                  <a:moveTo>
                    <a:pt x="48" y="24"/>
                  </a:moveTo>
                  <a:lnTo>
                    <a:pt x="48" y="6"/>
                  </a:lnTo>
                  <a:lnTo>
                    <a:pt x="48" y="0"/>
                  </a:lnTo>
                  <a:lnTo>
                    <a:pt x="36" y="0"/>
                  </a:lnTo>
                  <a:lnTo>
                    <a:pt x="6" y="6"/>
                  </a:lnTo>
                  <a:lnTo>
                    <a:pt x="0" y="6"/>
                  </a:lnTo>
                  <a:lnTo>
                    <a:pt x="18" y="36"/>
                  </a:lnTo>
                  <a:lnTo>
                    <a:pt x="36" y="24"/>
                  </a:lnTo>
                  <a:lnTo>
                    <a:pt x="48" y="2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79" name="Freeform 101">
              <a:extLst>
                <a:ext uri="{FF2B5EF4-FFF2-40B4-BE49-F238E27FC236}">
                  <a16:creationId xmlns:a16="http://schemas.microsoft.com/office/drawing/2014/main" id="{2840EDC7-93F3-4D41-849C-968156451A3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663" y="4065588"/>
              <a:ext cx="406400" cy="498475"/>
            </a:xfrm>
            <a:custGeom>
              <a:avLst/>
              <a:gdLst>
                <a:gd name="T0" fmla="*/ 2147483646 w 52"/>
                <a:gd name="T1" fmla="*/ 2147483646 h 64"/>
                <a:gd name="T2" fmla="*/ 2147483646 w 52"/>
                <a:gd name="T3" fmla="*/ 2147483646 h 64"/>
                <a:gd name="T4" fmla="*/ 2147483646 w 52"/>
                <a:gd name="T5" fmla="*/ 2147483646 h 64"/>
                <a:gd name="T6" fmla="*/ 2147483646 w 52"/>
                <a:gd name="T7" fmla="*/ 2147483646 h 64"/>
                <a:gd name="T8" fmla="*/ 2147483646 w 52"/>
                <a:gd name="T9" fmla="*/ 2147483646 h 64"/>
                <a:gd name="T10" fmla="*/ 2147483646 w 52"/>
                <a:gd name="T11" fmla="*/ 2147483646 h 64"/>
                <a:gd name="T12" fmla="*/ 2147483646 w 52"/>
                <a:gd name="T13" fmla="*/ 2147483646 h 64"/>
                <a:gd name="T14" fmla="*/ 2147483646 w 52"/>
                <a:gd name="T15" fmla="*/ 2147483646 h 64"/>
                <a:gd name="T16" fmla="*/ 2147483646 w 52"/>
                <a:gd name="T17" fmla="*/ 2147483646 h 64"/>
                <a:gd name="T18" fmla="*/ 0 w 52"/>
                <a:gd name="T19" fmla="*/ 2147483646 h 64"/>
                <a:gd name="T20" fmla="*/ 2147483646 w 52"/>
                <a:gd name="T21" fmla="*/ 2147483646 h 64"/>
                <a:gd name="T22" fmla="*/ 2147483646 w 52"/>
                <a:gd name="T23" fmla="*/ 2147483646 h 64"/>
                <a:gd name="T24" fmla="*/ 2147483646 w 52"/>
                <a:gd name="T25" fmla="*/ 2147483646 h 64"/>
                <a:gd name="T26" fmla="*/ 2147483646 w 52"/>
                <a:gd name="T27" fmla="*/ 2147483646 h 64"/>
                <a:gd name="T28" fmla="*/ 2147483646 w 52"/>
                <a:gd name="T29" fmla="*/ 2147483646 h 64"/>
                <a:gd name="T30" fmla="*/ 2147483646 w 52"/>
                <a:gd name="T31" fmla="*/ 2147483646 h 64"/>
                <a:gd name="T32" fmla="*/ 2147483646 w 52"/>
                <a:gd name="T33" fmla="*/ 2147483646 h 64"/>
                <a:gd name="T34" fmla="*/ 2147483646 w 52"/>
                <a:gd name="T35" fmla="*/ 2147483646 h 64"/>
                <a:gd name="T36" fmla="*/ 2147483646 w 52"/>
                <a:gd name="T37" fmla="*/ 2147483646 h 64"/>
                <a:gd name="T38" fmla="*/ 2147483646 w 52"/>
                <a:gd name="T39" fmla="*/ 2147483646 h 64"/>
                <a:gd name="T40" fmla="*/ 2147483646 w 52"/>
                <a:gd name="T41" fmla="*/ 2147483646 h 64"/>
                <a:gd name="T42" fmla="*/ 2147483646 w 52"/>
                <a:gd name="T43" fmla="*/ 2147483646 h 64"/>
                <a:gd name="T44" fmla="*/ 2147483646 w 52"/>
                <a:gd name="T45" fmla="*/ 2147483646 h 64"/>
                <a:gd name="T46" fmla="*/ 2147483646 w 52"/>
                <a:gd name="T47" fmla="*/ 2147483646 h 64"/>
                <a:gd name="T48" fmla="*/ 2147483646 w 52"/>
                <a:gd name="T49" fmla="*/ 2147483646 h 64"/>
                <a:gd name="T50" fmla="*/ 2147483646 w 52"/>
                <a:gd name="T51" fmla="*/ 2147483646 h 64"/>
                <a:gd name="T52" fmla="*/ 2147483646 w 52"/>
                <a:gd name="T53" fmla="*/ 2147483646 h 64"/>
                <a:gd name="T54" fmla="*/ 2147483646 w 52"/>
                <a:gd name="T55" fmla="*/ 2147483646 h 64"/>
                <a:gd name="T56" fmla="*/ 2147483646 w 52"/>
                <a:gd name="T57" fmla="*/ 2147483646 h 64"/>
                <a:gd name="T58" fmla="*/ 2147483646 w 52"/>
                <a:gd name="T59" fmla="*/ 2147483646 h 64"/>
                <a:gd name="T60" fmla="*/ 2147483646 w 52"/>
                <a:gd name="T61" fmla="*/ 2147483646 h 64"/>
                <a:gd name="T62" fmla="*/ 2147483646 w 52"/>
                <a:gd name="T63" fmla="*/ 2147483646 h 64"/>
                <a:gd name="T64" fmla="*/ 2147483646 w 52"/>
                <a:gd name="T65" fmla="*/ 2147483646 h 64"/>
                <a:gd name="T66" fmla="*/ 2147483646 w 52"/>
                <a:gd name="T67" fmla="*/ 2147483646 h 64"/>
                <a:gd name="T68" fmla="*/ 2147483646 w 52"/>
                <a:gd name="T69" fmla="*/ 2147483646 h 64"/>
                <a:gd name="T70" fmla="*/ 2147483646 w 52"/>
                <a:gd name="T71" fmla="*/ 0 h 64"/>
                <a:gd name="T72" fmla="*/ 2147483646 w 52"/>
                <a:gd name="T73" fmla="*/ 2147483646 h 64"/>
                <a:gd name="T74" fmla="*/ 2147483646 w 52"/>
                <a:gd name="T75" fmla="*/ 2147483646 h 6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2" h="64">
                  <a:moveTo>
                    <a:pt x="37" y="5"/>
                  </a:moveTo>
                  <a:cubicBezTo>
                    <a:pt x="37" y="5"/>
                    <a:pt x="15" y="5"/>
                    <a:pt x="11" y="5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3" y="41"/>
                    <a:pt x="3" y="41"/>
                    <a:pt x="3" y="41"/>
                  </a:cubicBezTo>
                  <a:cubicBezTo>
                    <a:pt x="5" y="45"/>
                    <a:pt x="5" y="45"/>
                    <a:pt x="5" y="45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12" y="52"/>
                    <a:pt x="12" y="52"/>
                    <a:pt x="12" y="52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20" y="61"/>
                    <a:pt x="20" y="61"/>
                    <a:pt x="20" y="61"/>
                  </a:cubicBezTo>
                  <a:cubicBezTo>
                    <a:pt x="25" y="61"/>
                    <a:pt x="25" y="61"/>
                    <a:pt x="25" y="61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36" y="63"/>
                    <a:pt x="36" y="63"/>
                    <a:pt x="36" y="63"/>
                  </a:cubicBezTo>
                  <a:cubicBezTo>
                    <a:pt x="41" y="61"/>
                    <a:pt x="41" y="61"/>
                    <a:pt x="41" y="61"/>
                  </a:cubicBezTo>
                  <a:cubicBezTo>
                    <a:pt x="44" y="61"/>
                    <a:pt x="44" y="61"/>
                    <a:pt x="44" y="61"/>
                  </a:cubicBezTo>
                  <a:cubicBezTo>
                    <a:pt x="44" y="59"/>
                    <a:pt x="44" y="59"/>
                    <a:pt x="44" y="59"/>
                  </a:cubicBezTo>
                  <a:cubicBezTo>
                    <a:pt x="42" y="57"/>
                    <a:pt x="42" y="57"/>
                    <a:pt x="42" y="57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8" y="48"/>
                    <a:pt x="38" y="48"/>
                    <a:pt x="38" y="48"/>
                  </a:cubicBezTo>
                  <a:cubicBezTo>
                    <a:pt x="39" y="42"/>
                    <a:pt x="39" y="42"/>
                    <a:pt x="39" y="42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7" y="21"/>
                    <a:pt x="47" y="21"/>
                    <a:pt x="47" y="21"/>
                  </a:cubicBezTo>
                  <a:cubicBezTo>
                    <a:pt x="50" y="19"/>
                    <a:pt x="50" y="19"/>
                    <a:pt x="50" y="19"/>
                  </a:cubicBezTo>
                  <a:cubicBezTo>
                    <a:pt x="52" y="18"/>
                    <a:pt x="52" y="18"/>
                    <a:pt x="52" y="18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47" y="4"/>
                    <a:pt x="47" y="4"/>
                    <a:pt x="47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2" y="2"/>
                    <a:pt x="42" y="2"/>
                    <a:pt x="42" y="2"/>
                  </a:cubicBezTo>
                  <a:lnTo>
                    <a:pt x="37" y="5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80" name="Freeform 102">
              <a:extLst>
                <a:ext uri="{FF2B5EF4-FFF2-40B4-BE49-F238E27FC236}">
                  <a16:creationId xmlns:a16="http://schemas.microsoft.com/office/drawing/2014/main" id="{9841895A-8953-0445-A726-4F2763DCB29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2600" y="4392613"/>
              <a:ext cx="149225" cy="147637"/>
            </a:xfrm>
            <a:custGeom>
              <a:avLst/>
              <a:gdLst>
                <a:gd name="T0" fmla="*/ 2147483646 w 19"/>
                <a:gd name="T1" fmla="*/ 2147483646 h 19"/>
                <a:gd name="T2" fmla="*/ 2147483646 w 19"/>
                <a:gd name="T3" fmla="*/ 2147483646 h 19"/>
                <a:gd name="T4" fmla="*/ 2147483646 w 19"/>
                <a:gd name="T5" fmla="*/ 2147483646 h 19"/>
                <a:gd name="T6" fmla="*/ 2147483646 w 19"/>
                <a:gd name="T7" fmla="*/ 2147483646 h 19"/>
                <a:gd name="T8" fmla="*/ 2147483646 w 19"/>
                <a:gd name="T9" fmla="*/ 2147483646 h 19"/>
                <a:gd name="T10" fmla="*/ 2147483646 w 19"/>
                <a:gd name="T11" fmla="*/ 2147483646 h 19"/>
                <a:gd name="T12" fmla="*/ 2147483646 w 19"/>
                <a:gd name="T13" fmla="*/ 0 h 19"/>
                <a:gd name="T14" fmla="*/ 2147483646 w 19"/>
                <a:gd name="T15" fmla="*/ 0 h 19"/>
                <a:gd name="T16" fmla="*/ 2147483646 w 19"/>
                <a:gd name="T17" fmla="*/ 0 h 19"/>
                <a:gd name="T18" fmla="*/ 2147483646 w 19"/>
                <a:gd name="T19" fmla="*/ 2147483646 h 19"/>
                <a:gd name="T20" fmla="*/ 2147483646 w 19"/>
                <a:gd name="T21" fmla="*/ 2147483646 h 19"/>
                <a:gd name="T22" fmla="*/ 2147483646 w 19"/>
                <a:gd name="T23" fmla="*/ 2147483646 h 19"/>
                <a:gd name="T24" fmla="*/ 2147483646 w 19"/>
                <a:gd name="T25" fmla="*/ 2147483646 h 19"/>
                <a:gd name="T26" fmla="*/ 0 w 19"/>
                <a:gd name="T27" fmla="*/ 2147483646 h 19"/>
                <a:gd name="T28" fmla="*/ 2147483646 w 19"/>
                <a:gd name="T29" fmla="*/ 2147483646 h 19"/>
                <a:gd name="T30" fmla="*/ 2147483646 w 19"/>
                <a:gd name="T31" fmla="*/ 2147483646 h 19"/>
                <a:gd name="T32" fmla="*/ 2147483646 w 19"/>
                <a:gd name="T33" fmla="*/ 2147483646 h 19"/>
                <a:gd name="T34" fmla="*/ 2147483646 w 19"/>
                <a:gd name="T35" fmla="*/ 2147483646 h 19"/>
                <a:gd name="T36" fmla="*/ 2147483646 w 19"/>
                <a:gd name="T37" fmla="*/ 2147483646 h 19"/>
                <a:gd name="T38" fmla="*/ 2147483646 w 19"/>
                <a:gd name="T39" fmla="*/ 2147483646 h 19"/>
                <a:gd name="T40" fmla="*/ 2147483646 w 19"/>
                <a:gd name="T41" fmla="*/ 2147483646 h 19"/>
                <a:gd name="T42" fmla="*/ 2147483646 w 19"/>
                <a:gd name="T43" fmla="*/ 2147483646 h 19"/>
                <a:gd name="T44" fmla="*/ 2147483646 w 19"/>
                <a:gd name="T45" fmla="*/ 2147483646 h 1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9" h="19">
                  <a:moveTo>
                    <a:pt x="17" y="10"/>
                  </a:moveTo>
                  <a:cubicBezTo>
                    <a:pt x="19" y="6"/>
                    <a:pt x="19" y="6"/>
                    <a:pt x="19" y="6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1" y="10"/>
                    <a:pt x="0" y="10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0" y="14"/>
                    <a:pt x="1" y="14"/>
                  </a:cubicBezTo>
                  <a:cubicBezTo>
                    <a:pt x="1" y="14"/>
                    <a:pt x="4" y="16"/>
                    <a:pt x="4" y="16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7" y="13"/>
                    <a:pt x="17" y="13"/>
                    <a:pt x="17" y="13"/>
                  </a:cubicBezTo>
                  <a:lnTo>
                    <a:pt x="17" y="1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81" name="Freeform 103">
              <a:extLst>
                <a:ext uri="{FF2B5EF4-FFF2-40B4-BE49-F238E27FC236}">
                  <a16:creationId xmlns:a16="http://schemas.microsoft.com/office/drawing/2014/main" id="{056DF036-4D1B-AC41-9A84-BB0872CC95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6400" y="4448175"/>
              <a:ext cx="106363" cy="92075"/>
            </a:xfrm>
            <a:custGeom>
              <a:avLst/>
              <a:gdLst>
                <a:gd name="T0" fmla="*/ 2147483646 w 14"/>
                <a:gd name="T1" fmla="*/ 2147483646 h 12"/>
                <a:gd name="T2" fmla="*/ 2147483646 w 14"/>
                <a:gd name="T3" fmla="*/ 2147483646 h 12"/>
                <a:gd name="T4" fmla="*/ 2147483646 w 14"/>
                <a:gd name="T5" fmla="*/ 2147483646 h 12"/>
                <a:gd name="T6" fmla="*/ 2147483646 w 14"/>
                <a:gd name="T7" fmla="*/ 2147483646 h 12"/>
                <a:gd name="T8" fmla="*/ 2147483646 w 14"/>
                <a:gd name="T9" fmla="*/ 2147483646 h 12"/>
                <a:gd name="T10" fmla="*/ 2147483646 w 14"/>
                <a:gd name="T11" fmla="*/ 0 h 12"/>
                <a:gd name="T12" fmla="*/ 2147483646 w 14"/>
                <a:gd name="T13" fmla="*/ 2147483646 h 12"/>
                <a:gd name="T14" fmla="*/ 2147483646 w 14"/>
                <a:gd name="T15" fmla="*/ 2147483646 h 12"/>
                <a:gd name="T16" fmla="*/ 0 w 14"/>
                <a:gd name="T17" fmla="*/ 2147483646 h 12"/>
                <a:gd name="T18" fmla="*/ 2147483646 w 14"/>
                <a:gd name="T19" fmla="*/ 2147483646 h 12"/>
                <a:gd name="T20" fmla="*/ 2147483646 w 14"/>
                <a:gd name="T21" fmla="*/ 2147483646 h 12"/>
                <a:gd name="T22" fmla="*/ 2147483646 w 14"/>
                <a:gd name="T23" fmla="*/ 2147483646 h 12"/>
                <a:gd name="T24" fmla="*/ 2147483646 w 14"/>
                <a:gd name="T25" fmla="*/ 2147483646 h 12"/>
                <a:gd name="T26" fmla="*/ 2147483646 w 14"/>
                <a:gd name="T27" fmla="*/ 2147483646 h 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4" h="12">
                  <a:moveTo>
                    <a:pt x="11" y="7"/>
                  </a:moveTo>
                  <a:cubicBezTo>
                    <a:pt x="10" y="7"/>
                    <a:pt x="11" y="4"/>
                    <a:pt x="11" y="4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9" y="3"/>
                    <a:pt x="8" y="4"/>
                    <a:pt x="8" y="4"/>
                  </a:cubicBezTo>
                  <a:cubicBezTo>
                    <a:pt x="7" y="4"/>
                    <a:pt x="6" y="1"/>
                    <a:pt x="6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9"/>
                    <a:pt x="11" y="7"/>
                    <a:pt x="11" y="7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82" name="Freeform 104">
              <a:extLst>
                <a:ext uri="{FF2B5EF4-FFF2-40B4-BE49-F238E27FC236}">
                  <a16:creationId xmlns:a16="http://schemas.microsoft.com/office/drawing/2014/main" id="{D532B875-56D7-954C-92C5-561EDC4EBE8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7188" y="4416425"/>
              <a:ext cx="79375" cy="69850"/>
            </a:xfrm>
            <a:custGeom>
              <a:avLst/>
              <a:gdLst>
                <a:gd name="T0" fmla="*/ 2147483646 w 60"/>
                <a:gd name="T1" fmla="*/ 2147483646 h 54"/>
                <a:gd name="T2" fmla="*/ 2147483646 w 60"/>
                <a:gd name="T3" fmla="*/ 2147483646 h 54"/>
                <a:gd name="T4" fmla="*/ 2147483646 w 60"/>
                <a:gd name="T5" fmla="*/ 2147483646 h 54"/>
                <a:gd name="T6" fmla="*/ 2147483646 w 60"/>
                <a:gd name="T7" fmla="*/ 0 h 54"/>
                <a:gd name="T8" fmla="*/ 2147483646 w 60"/>
                <a:gd name="T9" fmla="*/ 0 h 54"/>
                <a:gd name="T10" fmla="*/ 2147483646 w 60"/>
                <a:gd name="T11" fmla="*/ 2147483646 h 54"/>
                <a:gd name="T12" fmla="*/ 0 w 60"/>
                <a:gd name="T13" fmla="*/ 2147483646 h 54"/>
                <a:gd name="T14" fmla="*/ 2147483646 w 60"/>
                <a:gd name="T15" fmla="*/ 2147483646 h 54"/>
                <a:gd name="T16" fmla="*/ 2147483646 w 60"/>
                <a:gd name="T17" fmla="*/ 2147483646 h 54"/>
                <a:gd name="T18" fmla="*/ 2147483646 w 60"/>
                <a:gd name="T19" fmla="*/ 2147483646 h 54"/>
                <a:gd name="T20" fmla="*/ 2147483646 w 60"/>
                <a:gd name="T21" fmla="*/ 2147483646 h 5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0" h="54">
                  <a:moveTo>
                    <a:pt x="54" y="36"/>
                  </a:moveTo>
                  <a:lnTo>
                    <a:pt x="60" y="24"/>
                  </a:lnTo>
                  <a:lnTo>
                    <a:pt x="54" y="18"/>
                  </a:lnTo>
                  <a:lnTo>
                    <a:pt x="42" y="0"/>
                  </a:lnTo>
                  <a:lnTo>
                    <a:pt x="18" y="0"/>
                  </a:lnTo>
                  <a:lnTo>
                    <a:pt x="12" y="12"/>
                  </a:lnTo>
                  <a:lnTo>
                    <a:pt x="0" y="18"/>
                  </a:lnTo>
                  <a:lnTo>
                    <a:pt x="12" y="30"/>
                  </a:lnTo>
                  <a:lnTo>
                    <a:pt x="36" y="54"/>
                  </a:lnTo>
                  <a:lnTo>
                    <a:pt x="42" y="42"/>
                  </a:lnTo>
                  <a:lnTo>
                    <a:pt x="54" y="3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83" name="Rectangle 105">
              <a:extLst>
                <a:ext uri="{FF2B5EF4-FFF2-40B4-BE49-F238E27FC236}">
                  <a16:creationId xmlns:a16="http://schemas.microsoft.com/office/drawing/2014/main" id="{72AE4EB1-A844-594E-A006-075CEE98DE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3075" y="3940175"/>
              <a:ext cx="9525" cy="23813"/>
            </a:xfrm>
            <a:prstGeom prst="rect">
              <a:avLst/>
            </a:pr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 algn="ctr" eaLnBrk="1" hangingPunct="1">
                <a:spcBef>
                  <a:spcPct val="15000"/>
                </a:spcBef>
              </a:pPr>
              <a:endParaRPr lang="en-US" altLang="en-US" dirty="0">
                <a:latin typeface="HelveticaNeue-UltraLight" panose="02000206000000020004" pitchFamily="50"/>
              </a:endParaRPr>
            </a:p>
          </p:txBody>
        </p:sp>
        <p:sp>
          <p:nvSpPr>
            <p:cNvPr id="84" name="Freeform 106">
              <a:extLst>
                <a:ext uri="{FF2B5EF4-FFF2-40B4-BE49-F238E27FC236}">
                  <a16:creationId xmlns:a16="http://schemas.microsoft.com/office/drawing/2014/main" id="{9412FA73-4976-3546-8573-4F69B516A16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3075" y="3667125"/>
              <a:ext cx="512763" cy="504825"/>
            </a:xfrm>
            <a:custGeom>
              <a:avLst/>
              <a:gdLst>
                <a:gd name="T0" fmla="*/ 2147483646 w 390"/>
                <a:gd name="T1" fmla="*/ 2147483646 h 390"/>
                <a:gd name="T2" fmla="*/ 2147483646 w 390"/>
                <a:gd name="T3" fmla="*/ 2147483646 h 390"/>
                <a:gd name="T4" fmla="*/ 2147483646 w 390"/>
                <a:gd name="T5" fmla="*/ 2147483646 h 390"/>
                <a:gd name="T6" fmla="*/ 2147483646 w 390"/>
                <a:gd name="T7" fmla="*/ 2147483646 h 390"/>
                <a:gd name="T8" fmla="*/ 2147483646 w 390"/>
                <a:gd name="T9" fmla="*/ 2147483646 h 390"/>
                <a:gd name="T10" fmla="*/ 2147483646 w 390"/>
                <a:gd name="T11" fmla="*/ 2147483646 h 390"/>
                <a:gd name="T12" fmla="*/ 2147483646 w 390"/>
                <a:gd name="T13" fmla="*/ 2147483646 h 390"/>
                <a:gd name="T14" fmla="*/ 2147483646 w 390"/>
                <a:gd name="T15" fmla="*/ 2147483646 h 390"/>
                <a:gd name="T16" fmla="*/ 2147483646 w 390"/>
                <a:gd name="T17" fmla="*/ 2147483646 h 390"/>
                <a:gd name="T18" fmla="*/ 2147483646 w 390"/>
                <a:gd name="T19" fmla="*/ 2147483646 h 390"/>
                <a:gd name="T20" fmla="*/ 2147483646 w 390"/>
                <a:gd name="T21" fmla="*/ 2147483646 h 390"/>
                <a:gd name="T22" fmla="*/ 2147483646 w 390"/>
                <a:gd name="T23" fmla="*/ 2147483646 h 390"/>
                <a:gd name="T24" fmla="*/ 2147483646 w 390"/>
                <a:gd name="T25" fmla="*/ 2147483646 h 390"/>
                <a:gd name="T26" fmla="*/ 2147483646 w 390"/>
                <a:gd name="T27" fmla="*/ 2147483646 h 390"/>
                <a:gd name="T28" fmla="*/ 2147483646 w 390"/>
                <a:gd name="T29" fmla="*/ 2147483646 h 390"/>
                <a:gd name="T30" fmla="*/ 2147483646 w 390"/>
                <a:gd name="T31" fmla="*/ 2147483646 h 390"/>
                <a:gd name="T32" fmla="*/ 2147483646 w 390"/>
                <a:gd name="T33" fmla="*/ 2147483646 h 390"/>
                <a:gd name="T34" fmla="*/ 2147483646 w 390"/>
                <a:gd name="T35" fmla="*/ 2147483646 h 390"/>
                <a:gd name="T36" fmla="*/ 2147483646 w 390"/>
                <a:gd name="T37" fmla="*/ 2147483646 h 390"/>
                <a:gd name="T38" fmla="*/ 2147483646 w 390"/>
                <a:gd name="T39" fmla="*/ 2147483646 h 390"/>
                <a:gd name="T40" fmla="*/ 2147483646 w 390"/>
                <a:gd name="T41" fmla="*/ 2147483646 h 390"/>
                <a:gd name="T42" fmla="*/ 2147483646 w 390"/>
                <a:gd name="T43" fmla="*/ 2147483646 h 390"/>
                <a:gd name="T44" fmla="*/ 2147483646 w 390"/>
                <a:gd name="T45" fmla="*/ 2147483646 h 390"/>
                <a:gd name="T46" fmla="*/ 2147483646 w 390"/>
                <a:gd name="T47" fmla="*/ 2147483646 h 390"/>
                <a:gd name="T48" fmla="*/ 2147483646 w 390"/>
                <a:gd name="T49" fmla="*/ 0 h 390"/>
                <a:gd name="T50" fmla="*/ 2147483646 w 390"/>
                <a:gd name="T51" fmla="*/ 2147483646 h 390"/>
                <a:gd name="T52" fmla="*/ 2147483646 w 390"/>
                <a:gd name="T53" fmla="*/ 2147483646 h 390"/>
                <a:gd name="T54" fmla="*/ 2147483646 w 390"/>
                <a:gd name="T55" fmla="*/ 2147483646 h 390"/>
                <a:gd name="T56" fmla="*/ 2147483646 w 390"/>
                <a:gd name="T57" fmla="*/ 2147483646 h 390"/>
                <a:gd name="T58" fmla="*/ 2147483646 w 390"/>
                <a:gd name="T59" fmla="*/ 2147483646 h 390"/>
                <a:gd name="T60" fmla="*/ 2147483646 w 390"/>
                <a:gd name="T61" fmla="*/ 2147483646 h 390"/>
                <a:gd name="T62" fmla="*/ 2147483646 w 390"/>
                <a:gd name="T63" fmla="*/ 2147483646 h 390"/>
                <a:gd name="T64" fmla="*/ 2147483646 w 390"/>
                <a:gd name="T65" fmla="*/ 2147483646 h 390"/>
                <a:gd name="T66" fmla="*/ 2147483646 w 390"/>
                <a:gd name="T67" fmla="*/ 2147483646 h 390"/>
                <a:gd name="T68" fmla="*/ 2147483646 w 390"/>
                <a:gd name="T69" fmla="*/ 2147483646 h 390"/>
                <a:gd name="T70" fmla="*/ 2147483646 w 390"/>
                <a:gd name="T71" fmla="*/ 2147483646 h 390"/>
                <a:gd name="T72" fmla="*/ 2147483646 w 390"/>
                <a:gd name="T73" fmla="*/ 2147483646 h 390"/>
                <a:gd name="T74" fmla="*/ 2147483646 w 390"/>
                <a:gd name="T75" fmla="*/ 2147483646 h 390"/>
                <a:gd name="T76" fmla="*/ 2147483646 w 390"/>
                <a:gd name="T77" fmla="*/ 2147483646 h 390"/>
                <a:gd name="T78" fmla="*/ 0 w 390"/>
                <a:gd name="T79" fmla="*/ 2147483646 h 390"/>
                <a:gd name="T80" fmla="*/ 2147483646 w 390"/>
                <a:gd name="T81" fmla="*/ 2147483646 h 390"/>
                <a:gd name="T82" fmla="*/ 2147483646 w 390"/>
                <a:gd name="T83" fmla="*/ 2147483646 h 390"/>
                <a:gd name="T84" fmla="*/ 2147483646 w 390"/>
                <a:gd name="T85" fmla="*/ 2147483646 h 39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390" h="390">
                  <a:moveTo>
                    <a:pt x="60" y="270"/>
                  </a:moveTo>
                  <a:lnTo>
                    <a:pt x="216" y="378"/>
                  </a:lnTo>
                  <a:lnTo>
                    <a:pt x="228" y="390"/>
                  </a:lnTo>
                  <a:lnTo>
                    <a:pt x="246" y="390"/>
                  </a:lnTo>
                  <a:lnTo>
                    <a:pt x="282" y="372"/>
                  </a:lnTo>
                  <a:lnTo>
                    <a:pt x="390" y="300"/>
                  </a:lnTo>
                  <a:lnTo>
                    <a:pt x="384" y="300"/>
                  </a:lnTo>
                  <a:lnTo>
                    <a:pt x="366" y="276"/>
                  </a:lnTo>
                  <a:lnTo>
                    <a:pt x="354" y="270"/>
                  </a:lnTo>
                  <a:lnTo>
                    <a:pt x="342" y="246"/>
                  </a:lnTo>
                  <a:lnTo>
                    <a:pt x="348" y="234"/>
                  </a:lnTo>
                  <a:lnTo>
                    <a:pt x="348" y="174"/>
                  </a:lnTo>
                  <a:lnTo>
                    <a:pt x="342" y="162"/>
                  </a:lnTo>
                  <a:lnTo>
                    <a:pt x="348" y="150"/>
                  </a:lnTo>
                  <a:lnTo>
                    <a:pt x="342" y="144"/>
                  </a:lnTo>
                  <a:lnTo>
                    <a:pt x="342" y="120"/>
                  </a:lnTo>
                  <a:lnTo>
                    <a:pt x="324" y="108"/>
                  </a:lnTo>
                  <a:lnTo>
                    <a:pt x="318" y="102"/>
                  </a:lnTo>
                  <a:lnTo>
                    <a:pt x="306" y="90"/>
                  </a:lnTo>
                  <a:lnTo>
                    <a:pt x="306" y="78"/>
                  </a:lnTo>
                  <a:lnTo>
                    <a:pt x="324" y="54"/>
                  </a:lnTo>
                  <a:lnTo>
                    <a:pt x="324" y="30"/>
                  </a:lnTo>
                  <a:lnTo>
                    <a:pt x="324" y="12"/>
                  </a:lnTo>
                  <a:lnTo>
                    <a:pt x="330" y="6"/>
                  </a:lnTo>
                  <a:lnTo>
                    <a:pt x="330" y="0"/>
                  </a:lnTo>
                  <a:lnTo>
                    <a:pt x="318" y="6"/>
                  </a:lnTo>
                  <a:lnTo>
                    <a:pt x="288" y="12"/>
                  </a:lnTo>
                  <a:lnTo>
                    <a:pt x="222" y="12"/>
                  </a:lnTo>
                  <a:lnTo>
                    <a:pt x="162" y="30"/>
                  </a:lnTo>
                  <a:lnTo>
                    <a:pt x="132" y="48"/>
                  </a:lnTo>
                  <a:lnTo>
                    <a:pt x="138" y="78"/>
                  </a:lnTo>
                  <a:lnTo>
                    <a:pt x="144" y="108"/>
                  </a:lnTo>
                  <a:lnTo>
                    <a:pt x="132" y="114"/>
                  </a:lnTo>
                  <a:lnTo>
                    <a:pt x="108" y="120"/>
                  </a:lnTo>
                  <a:lnTo>
                    <a:pt x="102" y="132"/>
                  </a:lnTo>
                  <a:lnTo>
                    <a:pt x="96" y="144"/>
                  </a:lnTo>
                  <a:lnTo>
                    <a:pt x="60" y="156"/>
                  </a:lnTo>
                  <a:lnTo>
                    <a:pt x="30" y="174"/>
                  </a:lnTo>
                  <a:lnTo>
                    <a:pt x="6" y="192"/>
                  </a:lnTo>
                  <a:lnTo>
                    <a:pt x="0" y="210"/>
                  </a:lnTo>
                  <a:lnTo>
                    <a:pt x="6" y="210"/>
                  </a:lnTo>
                  <a:lnTo>
                    <a:pt x="6" y="228"/>
                  </a:lnTo>
                  <a:lnTo>
                    <a:pt x="60" y="27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85" name="Freeform 107">
              <a:extLst>
                <a:ext uri="{FF2B5EF4-FFF2-40B4-BE49-F238E27FC236}">
                  <a16:creationId xmlns:a16="http://schemas.microsoft.com/office/drawing/2014/main" id="{E36A1F41-F7C4-E045-8265-DA6D4ACF3A6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3075" y="3667125"/>
              <a:ext cx="512763" cy="504825"/>
            </a:xfrm>
            <a:custGeom>
              <a:avLst/>
              <a:gdLst>
                <a:gd name="T0" fmla="*/ 2147483646 w 390"/>
                <a:gd name="T1" fmla="*/ 2147483646 h 390"/>
                <a:gd name="T2" fmla="*/ 2147483646 w 390"/>
                <a:gd name="T3" fmla="*/ 2147483646 h 390"/>
                <a:gd name="T4" fmla="*/ 2147483646 w 390"/>
                <a:gd name="T5" fmla="*/ 2147483646 h 390"/>
                <a:gd name="T6" fmla="*/ 2147483646 w 390"/>
                <a:gd name="T7" fmla="*/ 2147483646 h 390"/>
                <a:gd name="T8" fmla="*/ 2147483646 w 390"/>
                <a:gd name="T9" fmla="*/ 2147483646 h 390"/>
                <a:gd name="T10" fmla="*/ 2147483646 w 390"/>
                <a:gd name="T11" fmla="*/ 2147483646 h 390"/>
                <a:gd name="T12" fmla="*/ 2147483646 w 390"/>
                <a:gd name="T13" fmla="*/ 2147483646 h 390"/>
                <a:gd name="T14" fmla="*/ 2147483646 w 390"/>
                <a:gd name="T15" fmla="*/ 2147483646 h 390"/>
                <a:gd name="T16" fmla="*/ 2147483646 w 390"/>
                <a:gd name="T17" fmla="*/ 2147483646 h 390"/>
                <a:gd name="T18" fmla="*/ 2147483646 w 390"/>
                <a:gd name="T19" fmla="*/ 2147483646 h 390"/>
                <a:gd name="T20" fmla="*/ 2147483646 w 390"/>
                <a:gd name="T21" fmla="*/ 2147483646 h 390"/>
                <a:gd name="T22" fmla="*/ 2147483646 w 390"/>
                <a:gd name="T23" fmla="*/ 2147483646 h 390"/>
                <a:gd name="T24" fmla="*/ 2147483646 w 390"/>
                <a:gd name="T25" fmla="*/ 2147483646 h 390"/>
                <a:gd name="T26" fmla="*/ 2147483646 w 390"/>
                <a:gd name="T27" fmla="*/ 2147483646 h 390"/>
                <a:gd name="T28" fmla="*/ 2147483646 w 390"/>
                <a:gd name="T29" fmla="*/ 2147483646 h 390"/>
                <a:gd name="T30" fmla="*/ 2147483646 w 390"/>
                <a:gd name="T31" fmla="*/ 2147483646 h 390"/>
                <a:gd name="T32" fmla="*/ 2147483646 w 390"/>
                <a:gd name="T33" fmla="*/ 2147483646 h 390"/>
                <a:gd name="T34" fmla="*/ 2147483646 w 390"/>
                <a:gd name="T35" fmla="*/ 2147483646 h 390"/>
                <a:gd name="T36" fmla="*/ 2147483646 w 390"/>
                <a:gd name="T37" fmla="*/ 2147483646 h 390"/>
                <a:gd name="T38" fmla="*/ 2147483646 w 390"/>
                <a:gd name="T39" fmla="*/ 2147483646 h 390"/>
                <a:gd name="T40" fmla="*/ 2147483646 w 390"/>
                <a:gd name="T41" fmla="*/ 2147483646 h 390"/>
                <a:gd name="T42" fmla="*/ 2147483646 w 390"/>
                <a:gd name="T43" fmla="*/ 2147483646 h 390"/>
                <a:gd name="T44" fmla="*/ 2147483646 w 390"/>
                <a:gd name="T45" fmla="*/ 2147483646 h 390"/>
                <a:gd name="T46" fmla="*/ 2147483646 w 390"/>
                <a:gd name="T47" fmla="*/ 2147483646 h 390"/>
                <a:gd name="T48" fmla="*/ 2147483646 w 390"/>
                <a:gd name="T49" fmla="*/ 0 h 390"/>
                <a:gd name="T50" fmla="*/ 2147483646 w 390"/>
                <a:gd name="T51" fmla="*/ 2147483646 h 390"/>
                <a:gd name="T52" fmla="*/ 2147483646 w 390"/>
                <a:gd name="T53" fmla="*/ 2147483646 h 390"/>
                <a:gd name="T54" fmla="*/ 2147483646 w 390"/>
                <a:gd name="T55" fmla="*/ 2147483646 h 390"/>
                <a:gd name="T56" fmla="*/ 2147483646 w 390"/>
                <a:gd name="T57" fmla="*/ 2147483646 h 390"/>
                <a:gd name="T58" fmla="*/ 2147483646 w 390"/>
                <a:gd name="T59" fmla="*/ 2147483646 h 390"/>
                <a:gd name="T60" fmla="*/ 2147483646 w 390"/>
                <a:gd name="T61" fmla="*/ 2147483646 h 390"/>
                <a:gd name="T62" fmla="*/ 2147483646 w 390"/>
                <a:gd name="T63" fmla="*/ 2147483646 h 390"/>
                <a:gd name="T64" fmla="*/ 2147483646 w 390"/>
                <a:gd name="T65" fmla="*/ 2147483646 h 390"/>
                <a:gd name="T66" fmla="*/ 2147483646 w 390"/>
                <a:gd name="T67" fmla="*/ 2147483646 h 390"/>
                <a:gd name="T68" fmla="*/ 2147483646 w 390"/>
                <a:gd name="T69" fmla="*/ 2147483646 h 390"/>
                <a:gd name="T70" fmla="*/ 2147483646 w 390"/>
                <a:gd name="T71" fmla="*/ 2147483646 h 390"/>
                <a:gd name="T72" fmla="*/ 2147483646 w 390"/>
                <a:gd name="T73" fmla="*/ 2147483646 h 390"/>
                <a:gd name="T74" fmla="*/ 2147483646 w 390"/>
                <a:gd name="T75" fmla="*/ 2147483646 h 390"/>
                <a:gd name="T76" fmla="*/ 2147483646 w 390"/>
                <a:gd name="T77" fmla="*/ 2147483646 h 390"/>
                <a:gd name="T78" fmla="*/ 0 w 390"/>
                <a:gd name="T79" fmla="*/ 2147483646 h 390"/>
                <a:gd name="T80" fmla="*/ 2147483646 w 390"/>
                <a:gd name="T81" fmla="*/ 2147483646 h 390"/>
                <a:gd name="T82" fmla="*/ 2147483646 w 390"/>
                <a:gd name="T83" fmla="*/ 2147483646 h 390"/>
                <a:gd name="T84" fmla="*/ 2147483646 w 390"/>
                <a:gd name="T85" fmla="*/ 2147483646 h 39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390" h="390">
                  <a:moveTo>
                    <a:pt x="60" y="270"/>
                  </a:moveTo>
                  <a:lnTo>
                    <a:pt x="216" y="378"/>
                  </a:lnTo>
                  <a:lnTo>
                    <a:pt x="228" y="390"/>
                  </a:lnTo>
                  <a:lnTo>
                    <a:pt x="246" y="390"/>
                  </a:lnTo>
                  <a:lnTo>
                    <a:pt x="282" y="372"/>
                  </a:lnTo>
                  <a:lnTo>
                    <a:pt x="390" y="300"/>
                  </a:lnTo>
                  <a:lnTo>
                    <a:pt x="384" y="300"/>
                  </a:lnTo>
                  <a:lnTo>
                    <a:pt x="366" y="276"/>
                  </a:lnTo>
                  <a:lnTo>
                    <a:pt x="354" y="270"/>
                  </a:lnTo>
                  <a:lnTo>
                    <a:pt x="342" y="246"/>
                  </a:lnTo>
                  <a:lnTo>
                    <a:pt x="348" y="234"/>
                  </a:lnTo>
                  <a:lnTo>
                    <a:pt x="348" y="174"/>
                  </a:lnTo>
                  <a:lnTo>
                    <a:pt x="342" y="162"/>
                  </a:lnTo>
                  <a:lnTo>
                    <a:pt x="348" y="150"/>
                  </a:lnTo>
                  <a:lnTo>
                    <a:pt x="342" y="144"/>
                  </a:lnTo>
                  <a:lnTo>
                    <a:pt x="342" y="120"/>
                  </a:lnTo>
                  <a:lnTo>
                    <a:pt x="324" y="108"/>
                  </a:lnTo>
                  <a:lnTo>
                    <a:pt x="318" y="102"/>
                  </a:lnTo>
                  <a:lnTo>
                    <a:pt x="306" y="90"/>
                  </a:lnTo>
                  <a:lnTo>
                    <a:pt x="306" y="78"/>
                  </a:lnTo>
                  <a:lnTo>
                    <a:pt x="324" y="54"/>
                  </a:lnTo>
                  <a:lnTo>
                    <a:pt x="324" y="30"/>
                  </a:lnTo>
                  <a:lnTo>
                    <a:pt x="324" y="12"/>
                  </a:lnTo>
                  <a:lnTo>
                    <a:pt x="330" y="6"/>
                  </a:lnTo>
                  <a:lnTo>
                    <a:pt x="330" y="0"/>
                  </a:lnTo>
                  <a:lnTo>
                    <a:pt x="318" y="6"/>
                  </a:lnTo>
                  <a:lnTo>
                    <a:pt x="288" y="12"/>
                  </a:lnTo>
                  <a:lnTo>
                    <a:pt x="222" y="12"/>
                  </a:lnTo>
                  <a:lnTo>
                    <a:pt x="162" y="30"/>
                  </a:lnTo>
                  <a:lnTo>
                    <a:pt x="132" y="48"/>
                  </a:lnTo>
                  <a:lnTo>
                    <a:pt x="138" y="78"/>
                  </a:lnTo>
                  <a:lnTo>
                    <a:pt x="144" y="108"/>
                  </a:lnTo>
                  <a:lnTo>
                    <a:pt x="132" y="114"/>
                  </a:lnTo>
                  <a:lnTo>
                    <a:pt x="108" y="120"/>
                  </a:lnTo>
                  <a:lnTo>
                    <a:pt x="102" y="132"/>
                  </a:lnTo>
                  <a:lnTo>
                    <a:pt x="96" y="144"/>
                  </a:lnTo>
                  <a:lnTo>
                    <a:pt x="60" y="156"/>
                  </a:lnTo>
                  <a:lnTo>
                    <a:pt x="30" y="174"/>
                  </a:lnTo>
                  <a:lnTo>
                    <a:pt x="6" y="192"/>
                  </a:lnTo>
                  <a:lnTo>
                    <a:pt x="0" y="210"/>
                  </a:lnTo>
                  <a:lnTo>
                    <a:pt x="6" y="210"/>
                  </a:lnTo>
                  <a:lnTo>
                    <a:pt x="6" y="228"/>
                  </a:lnTo>
                  <a:lnTo>
                    <a:pt x="60" y="270"/>
                  </a:ln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86" name="Freeform 108">
              <a:extLst>
                <a:ext uri="{FF2B5EF4-FFF2-40B4-BE49-F238E27FC236}">
                  <a16:creationId xmlns:a16="http://schemas.microsoft.com/office/drawing/2014/main" id="{9BF05997-265F-E84E-AEEB-34FE4567DC6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3325" y="2206625"/>
              <a:ext cx="266700" cy="585788"/>
            </a:xfrm>
            <a:custGeom>
              <a:avLst/>
              <a:gdLst>
                <a:gd name="T0" fmla="*/ 2147483646 w 34"/>
                <a:gd name="T1" fmla="*/ 2147483646 h 75"/>
                <a:gd name="T2" fmla="*/ 2147483646 w 34"/>
                <a:gd name="T3" fmla="*/ 2147483646 h 75"/>
                <a:gd name="T4" fmla="*/ 2147483646 w 34"/>
                <a:gd name="T5" fmla="*/ 2147483646 h 75"/>
                <a:gd name="T6" fmla="*/ 2147483646 w 34"/>
                <a:gd name="T7" fmla="*/ 2147483646 h 75"/>
                <a:gd name="T8" fmla="*/ 2147483646 w 34"/>
                <a:gd name="T9" fmla="*/ 2147483646 h 75"/>
                <a:gd name="T10" fmla="*/ 2147483646 w 34"/>
                <a:gd name="T11" fmla="*/ 2147483646 h 75"/>
                <a:gd name="T12" fmla="*/ 2147483646 w 34"/>
                <a:gd name="T13" fmla="*/ 2147483646 h 75"/>
                <a:gd name="T14" fmla="*/ 2147483646 w 34"/>
                <a:gd name="T15" fmla="*/ 2147483646 h 75"/>
                <a:gd name="T16" fmla="*/ 2147483646 w 34"/>
                <a:gd name="T17" fmla="*/ 2147483646 h 75"/>
                <a:gd name="T18" fmla="*/ 2147483646 w 34"/>
                <a:gd name="T19" fmla="*/ 2147483646 h 75"/>
                <a:gd name="T20" fmla="*/ 2147483646 w 34"/>
                <a:gd name="T21" fmla="*/ 2147483646 h 75"/>
                <a:gd name="T22" fmla="*/ 2147483646 w 34"/>
                <a:gd name="T23" fmla="*/ 2147483646 h 75"/>
                <a:gd name="T24" fmla="*/ 2147483646 w 34"/>
                <a:gd name="T25" fmla="*/ 2147483646 h 75"/>
                <a:gd name="T26" fmla="*/ 2147483646 w 34"/>
                <a:gd name="T27" fmla="*/ 2147483646 h 75"/>
                <a:gd name="T28" fmla="*/ 2147483646 w 34"/>
                <a:gd name="T29" fmla="*/ 2147483646 h 75"/>
                <a:gd name="T30" fmla="*/ 2147483646 w 34"/>
                <a:gd name="T31" fmla="*/ 2147483646 h 75"/>
                <a:gd name="T32" fmla="*/ 2147483646 w 34"/>
                <a:gd name="T33" fmla="*/ 2147483646 h 75"/>
                <a:gd name="T34" fmla="*/ 2147483646 w 34"/>
                <a:gd name="T35" fmla="*/ 2147483646 h 75"/>
                <a:gd name="T36" fmla="*/ 2147483646 w 34"/>
                <a:gd name="T37" fmla="*/ 2147483646 h 75"/>
                <a:gd name="T38" fmla="*/ 2147483646 w 34"/>
                <a:gd name="T39" fmla="*/ 2147483646 h 75"/>
                <a:gd name="T40" fmla="*/ 2147483646 w 34"/>
                <a:gd name="T41" fmla="*/ 2147483646 h 75"/>
                <a:gd name="T42" fmla="*/ 2147483646 w 34"/>
                <a:gd name="T43" fmla="*/ 0 h 75"/>
                <a:gd name="T44" fmla="*/ 2147483646 w 34"/>
                <a:gd name="T45" fmla="*/ 2147483646 h 75"/>
                <a:gd name="T46" fmla="*/ 2147483646 w 34"/>
                <a:gd name="T47" fmla="*/ 2147483646 h 75"/>
                <a:gd name="T48" fmla="*/ 2147483646 w 34"/>
                <a:gd name="T49" fmla="*/ 2147483646 h 75"/>
                <a:gd name="T50" fmla="*/ 2147483646 w 34"/>
                <a:gd name="T51" fmla="*/ 2147483646 h 75"/>
                <a:gd name="T52" fmla="*/ 2147483646 w 34"/>
                <a:gd name="T53" fmla="*/ 2147483646 h 75"/>
                <a:gd name="T54" fmla="*/ 2147483646 w 34"/>
                <a:gd name="T55" fmla="*/ 2147483646 h 75"/>
                <a:gd name="T56" fmla="*/ 2147483646 w 34"/>
                <a:gd name="T57" fmla="*/ 2147483646 h 75"/>
                <a:gd name="T58" fmla="*/ 2147483646 w 34"/>
                <a:gd name="T59" fmla="*/ 2147483646 h 75"/>
                <a:gd name="T60" fmla="*/ 2147483646 w 34"/>
                <a:gd name="T61" fmla="*/ 2147483646 h 75"/>
                <a:gd name="T62" fmla="*/ 2147483646 w 34"/>
                <a:gd name="T63" fmla="*/ 2147483646 h 75"/>
                <a:gd name="T64" fmla="*/ 0 w 34"/>
                <a:gd name="T65" fmla="*/ 2147483646 h 75"/>
                <a:gd name="T66" fmla="*/ 2147483646 w 34"/>
                <a:gd name="T67" fmla="*/ 2147483646 h 75"/>
                <a:gd name="T68" fmla="*/ 2147483646 w 34"/>
                <a:gd name="T69" fmla="*/ 2147483646 h 75"/>
                <a:gd name="T70" fmla="*/ 2147483646 w 34"/>
                <a:gd name="T71" fmla="*/ 2147483646 h 75"/>
                <a:gd name="T72" fmla="*/ 2147483646 w 34"/>
                <a:gd name="T73" fmla="*/ 2147483646 h 75"/>
                <a:gd name="T74" fmla="*/ 2147483646 w 34"/>
                <a:gd name="T75" fmla="*/ 2147483646 h 75"/>
                <a:gd name="T76" fmla="*/ 2147483646 w 34"/>
                <a:gd name="T77" fmla="*/ 2147483646 h 75"/>
                <a:gd name="T78" fmla="*/ 2147483646 w 34"/>
                <a:gd name="T79" fmla="*/ 2147483646 h 75"/>
                <a:gd name="T80" fmla="*/ 2147483646 w 34"/>
                <a:gd name="T81" fmla="*/ 2147483646 h 75"/>
                <a:gd name="T82" fmla="*/ 2147483646 w 34"/>
                <a:gd name="T83" fmla="*/ 2147483646 h 75"/>
                <a:gd name="T84" fmla="*/ 2147483646 w 34"/>
                <a:gd name="T85" fmla="*/ 2147483646 h 75"/>
                <a:gd name="T86" fmla="*/ 2147483646 w 34"/>
                <a:gd name="T87" fmla="*/ 2147483646 h 75"/>
                <a:gd name="T88" fmla="*/ 2147483646 w 34"/>
                <a:gd name="T89" fmla="*/ 2147483646 h 75"/>
                <a:gd name="T90" fmla="*/ 2147483646 w 34"/>
                <a:gd name="T91" fmla="*/ 2147483646 h 75"/>
                <a:gd name="T92" fmla="*/ 2147483646 w 34"/>
                <a:gd name="T93" fmla="*/ 2147483646 h 75"/>
                <a:gd name="T94" fmla="*/ 2147483646 w 34"/>
                <a:gd name="T95" fmla="*/ 2147483646 h 75"/>
                <a:gd name="T96" fmla="*/ 2147483646 w 34"/>
                <a:gd name="T97" fmla="*/ 2147483646 h 75"/>
                <a:gd name="T98" fmla="*/ 2147483646 w 34"/>
                <a:gd name="T99" fmla="*/ 2147483646 h 75"/>
                <a:gd name="T100" fmla="*/ 2147483646 w 34"/>
                <a:gd name="T101" fmla="*/ 2147483646 h 75"/>
                <a:gd name="T102" fmla="*/ 2147483646 w 34"/>
                <a:gd name="T103" fmla="*/ 2147483646 h 75"/>
                <a:gd name="T104" fmla="*/ 2147483646 w 34"/>
                <a:gd name="T105" fmla="*/ 2147483646 h 75"/>
                <a:gd name="T106" fmla="*/ 2147483646 w 34"/>
                <a:gd name="T107" fmla="*/ 2147483646 h 75"/>
                <a:gd name="T108" fmla="*/ 2147483646 w 34"/>
                <a:gd name="T109" fmla="*/ 2147483646 h 75"/>
                <a:gd name="T110" fmla="*/ 2147483646 w 34"/>
                <a:gd name="T111" fmla="*/ 2147483646 h 75"/>
                <a:gd name="T112" fmla="*/ 2147483646 w 34"/>
                <a:gd name="T113" fmla="*/ 2147483646 h 75"/>
                <a:gd name="T114" fmla="*/ 2147483646 w 34"/>
                <a:gd name="T115" fmla="*/ 2147483646 h 75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34" h="75">
                  <a:moveTo>
                    <a:pt x="34" y="55"/>
                  </a:moveTo>
                  <a:cubicBezTo>
                    <a:pt x="32" y="54"/>
                    <a:pt x="32" y="54"/>
                    <a:pt x="32" y="54"/>
                  </a:cubicBezTo>
                  <a:cubicBezTo>
                    <a:pt x="30" y="52"/>
                    <a:pt x="30" y="52"/>
                    <a:pt x="30" y="52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7"/>
                    <a:pt x="30" y="46"/>
                    <a:pt x="30" y="45"/>
                  </a:cubicBezTo>
                  <a:cubicBezTo>
                    <a:pt x="29" y="45"/>
                    <a:pt x="30" y="43"/>
                    <a:pt x="30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30" y="36"/>
                    <a:pt x="30" y="36"/>
                    <a:pt x="30" y="36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30" y="21"/>
                    <a:pt x="30" y="21"/>
                    <a:pt x="30" y="21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10"/>
                    <a:pt x="25" y="10"/>
                    <a:pt x="25" y="10"/>
                  </a:cubicBezTo>
                  <a:cubicBezTo>
                    <a:pt x="25" y="10"/>
                    <a:pt x="25" y="10"/>
                    <a:pt x="25" y="10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10" y="35"/>
                    <a:pt x="10" y="35"/>
                    <a:pt x="10" y="35"/>
                  </a:cubicBezTo>
                  <a:cubicBezTo>
                    <a:pt x="10" y="36"/>
                    <a:pt x="10" y="36"/>
                    <a:pt x="10" y="36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9" y="49"/>
                    <a:pt x="9" y="49"/>
                    <a:pt x="9" y="49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5" y="73"/>
                    <a:pt x="5" y="73"/>
                    <a:pt x="5" y="73"/>
                  </a:cubicBezTo>
                  <a:cubicBezTo>
                    <a:pt x="7" y="75"/>
                    <a:pt x="7" y="75"/>
                    <a:pt x="7" y="75"/>
                  </a:cubicBezTo>
                  <a:cubicBezTo>
                    <a:pt x="12" y="75"/>
                    <a:pt x="12" y="75"/>
                    <a:pt x="12" y="75"/>
                  </a:cubicBezTo>
                  <a:cubicBezTo>
                    <a:pt x="20" y="72"/>
                    <a:pt x="20" y="72"/>
                    <a:pt x="20" y="72"/>
                  </a:cubicBezTo>
                  <a:cubicBezTo>
                    <a:pt x="22" y="72"/>
                    <a:pt x="22" y="72"/>
                    <a:pt x="22" y="72"/>
                  </a:cubicBezTo>
                  <a:cubicBezTo>
                    <a:pt x="34" y="58"/>
                    <a:pt x="34" y="58"/>
                    <a:pt x="34" y="58"/>
                  </a:cubicBezTo>
                  <a:lnTo>
                    <a:pt x="34" y="55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87" name="Freeform 109">
              <a:extLst>
                <a:ext uri="{FF2B5EF4-FFF2-40B4-BE49-F238E27FC236}">
                  <a16:creationId xmlns:a16="http://schemas.microsoft.com/office/drawing/2014/main" id="{E506826D-2310-6448-86A2-1D7E75F1BC5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7963" y="3135313"/>
              <a:ext cx="15875" cy="7937"/>
            </a:xfrm>
            <a:custGeom>
              <a:avLst/>
              <a:gdLst>
                <a:gd name="T0" fmla="*/ 2147483646 w 12"/>
                <a:gd name="T1" fmla="*/ 2147483646 h 6"/>
                <a:gd name="T2" fmla="*/ 0 w 12"/>
                <a:gd name="T3" fmla="*/ 0 h 6"/>
                <a:gd name="T4" fmla="*/ 0 w 12"/>
                <a:gd name="T5" fmla="*/ 2147483646 h 6"/>
                <a:gd name="T6" fmla="*/ 2147483646 w 12"/>
                <a:gd name="T7" fmla="*/ 2147483646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6">
                  <a:moveTo>
                    <a:pt x="12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12" y="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88" name="Freeform 110">
              <a:extLst>
                <a:ext uri="{FF2B5EF4-FFF2-40B4-BE49-F238E27FC236}">
                  <a16:creationId xmlns:a16="http://schemas.microsoft.com/office/drawing/2014/main" id="{4D33E592-8BFA-4346-B6EF-6FB450E35183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6363" y="1549400"/>
              <a:ext cx="3792537" cy="2030413"/>
            </a:xfrm>
            <a:custGeom>
              <a:avLst/>
              <a:gdLst>
                <a:gd name="T0" fmla="*/ 2147483646 w 483"/>
                <a:gd name="T1" fmla="*/ 2147483646 h 260"/>
                <a:gd name="T2" fmla="*/ 2147483646 w 483"/>
                <a:gd name="T3" fmla="*/ 2147483646 h 260"/>
                <a:gd name="T4" fmla="*/ 2147483646 w 483"/>
                <a:gd name="T5" fmla="*/ 2147483646 h 260"/>
                <a:gd name="T6" fmla="*/ 2147483646 w 483"/>
                <a:gd name="T7" fmla="*/ 2147483646 h 260"/>
                <a:gd name="T8" fmla="*/ 2147483646 w 483"/>
                <a:gd name="T9" fmla="*/ 2147483646 h 260"/>
                <a:gd name="T10" fmla="*/ 2147483646 w 483"/>
                <a:gd name="T11" fmla="*/ 2147483646 h 260"/>
                <a:gd name="T12" fmla="*/ 2147483646 w 483"/>
                <a:gd name="T13" fmla="*/ 2147483646 h 260"/>
                <a:gd name="T14" fmla="*/ 2147483646 w 483"/>
                <a:gd name="T15" fmla="*/ 2147483646 h 260"/>
                <a:gd name="T16" fmla="*/ 2147483646 w 483"/>
                <a:gd name="T17" fmla="*/ 2147483646 h 260"/>
                <a:gd name="T18" fmla="*/ 2147483646 w 483"/>
                <a:gd name="T19" fmla="*/ 2147483646 h 260"/>
                <a:gd name="T20" fmla="*/ 2147483646 w 483"/>
                <a:gd name="T21" fmla="*/ 2147483646 h 260"/>
                <a:gd name="T22" fmla="*/ 2147483646 w 483"/>
                <a:gd name="T23" fmla="*/ 2147483646 h 260"/>
                <a:gd name="T24" fmla="*/ 2147483646 w 483"/>
                <a:gd name="T25" fmla="*/ 2147483646 h 260"/>
                <a:gd name="T26" fmla="*/ 2147483646 w 483"/>
                <a:gd name="T27" fmla="*/ 2147483646 h 260"/>
                <a:gd name="T28" fmla="*/ 2147483646 w 483"/>
                <a:gd name="T29" fmla="*/ 2147483646 h 260"/>
                <a:gd name="T30" fmla="*/ 2147483646 w 483"/>
                <a:gd name="T31" fmla="*/ 2147483646 h 260"/>
                <a:gd name="T32" fmla="*/ 2147483646 w 483"/>
                <a:gd name="T33" fmla="*/ 2147483646 h 260"/>
                <a:gd name="T34" fmla="*/ 2147483646 w 483"/>
                <a:gd name="T35" fmla="*/ 2147483646 h 260"/>
                <a:gd name="T36" fmla="*/ 2147483646 w 483"/>
                <a:gd name="T37" fmla="*/ 2147483646 h 260"/>
                <a:gd name="T38" fmla="*/ 2147483646 w 483"/>
                <a:gd name="T39" fmla="*/ 2147483646 h 260"/>
                <a:gd name="T40" fmla="*/ 2147483646 w 483"/>
                <a:gd name="T41" fmla="*/ 2147483646 h 260"/>
                <a:gd name="T42" fmla="*/ 2147483646 w 483"/>
                <a:gd name="T43" fmla="*/ 2147483646 h 260"/>
                <a:gd name="T44" fmla="*/ 2147483646 w 483"/>
                <a:gd name="T45" fmla="*/ 2147483646 h 260"/>
                <a:gd name="T46" fmla="*/ 2147483646 w 483"/>
                <a:gd name="T47" fmla="*/ 2147483646 h 260"/>
                <a:gd name="T48" fmla="*/ 2147483646 w 483"/>
                <a:gd name="T49" fmla="*/ 2147483646 h 260"/>
                <a:gd name="T50" fmla="*/ 2147483646 w 483"/>
                <a:gd name="T51" fmla="*/ 2147483646 h 260"/>
                <a:gd name="T52" fmla="*/ 2147483646 w 483"/>
                <a:gd name="T53" fmla="*/ 2147483646 h 260"/>
                <a:gd name="T54" fmla="*/ 2147483646 w 483"/>
                <a:gd name="T55" fmla="*/ 2147483646 h 260"/>
                <a:gd name="T56" fmla="*/ 2147483646 w 483"/>
                <a:gd name="T57" fmla="*/ 2147483646 h 260"/>
                <a:gd name="T58" fmla="*/ 2147483646 w 483"/>
                <a:gd name="T59" fmla="*/ 2147483646 h 260"/>
                <a:gd name="T60" fmla="*/ 2147483646 w 483"/>
                <a:gd name="T61" fmla="*/ 2147483646 h 260"/>
                <a:gd name="T62" fmla="*/ 2147483646 w 483"/>
                <a:gd name="T63" fmla="*/ 2147483646 h 260"/>
                <a:gd name="T64" fmla="*/ 2147483646 w 483"/>
                <a:gd name="T65" fmla="*/ 2147483646 h 260"/>
                <a:gd name="T66" fmla="*/ 2147483646 w 483"/>
                <a:gd name="T67" fmla="*/ 2147483646 h 260"/>
                <a:gd name="T68" fmla="*/ 2147483646 w 483"/>
                <a:gd name="T69" fmla="*/ 2147483646 h 260"/>
                <a:gd name="T70" fmla="*/ 2147483646 w 483"/>
                <a:gd name="T71" fmla="*/ 2147483646 h 260"/>
                <a:gd name="T72" fmla="*/ 2147483646 w 483"/>
                <a:gd name="T73" fmla="*/ 2147483646 h 260"/>
                <a:gd name="T74" fmla="*/ 2147483646 w 483"/>
                <a:gd name="T75" fmla="*/ 2147483646 h 260"/>
                <a:gd name="T76" fmla="*/ 2147483646 w 483"/>
                <a:gd name="T77" fmla="*/ 2147483646 h 260"/>
                <a:gd name="T78" fmla="*/ 2147483646 w 483"/>
                <a:gd name="T79" fmla="*/ 2147483646 h 260"/>
                <a:gd name="T80" fmla="*/ 2147483646 w 483"/>
                <a:gd name="T81" fmla="*/ 2147483646 h 260"/>
                <a:gd name="T82" fmla="*/ 2147483646 w 483"/>
                <a:gd name="T83" fmla="*/ 2147483646 h 260"/>
                <a:gd name="T84" fmla="*/ 2147483646 w 483"/>
                <a:gd name="T85" fmla="*/ 2147483646 h 260"/>
                <a:gd name="T86" fmla="*/ 2147483646 w 483"/>
                <a:gd name="T87" fmla="*/ 2147483646 h 260"/>
                <a:gd name="T88" fmla="*/ 2147483646 w 483"/>
                <a:gd name="T89" fmla="*/ 2147483646 h 260"/>
                <a:gd name="T90" fmla="*/ 2147483646 w 483"/>
                <a:gd name="T91" fmla="*/ 2147483646 h 260"/>
                <a:gd name="T92" fmla="*/ 2147483646 w 483"/>
                <a:gd name="T93" fmla="*/ 2147483646 h 260"/>
                <a:gd name="T94" fmla="*/ 2147483646 w 483"/>
                <a:gd name="T95" fmla="*/ 2147483646 h 260"/>
                <a:gd name="T96" fmla="*/ 2147483646 w 483"/>
                <a:gd name="T97" fmla="*/ 2147483646 h 260"/>
                <a:gd name="T98" fmla="*/ 2147483646 w 483"/>
                <a:gd name="T99" fmla="*/ 2147483646 h 260"/>
                <a:gd name="T100" fmla="*/ 2147483646 w 483"/>
                <a:gd name="T101" fmla="*/ 2147483646 h 260"/>
                <a:gd name="T102" fmla="*/ 2147483646 w 483"/>
                <a:gd name="T103" fmla="*/ 2147483646 h 260"/>
                <a:gd name="T104" fmla="*/ 2147483646 w 483"/>
                <a:gd name="T105" fmla="*/ 2147483646 h 260"/>
                <a:gd name="T106" fmla="*/ 2147483646 w 483"/>
                <a:gd name="T107" fmla="*/ 2147483646 h 260"/>
                <a:gd name="T108" fmla="*/ 2147483646 w 483"/>
                <a:gd name="T109" fmla="*/ 2147483646 h 260"/>
                <a:gd name="T110" fmla="*/ 2147483646 w 483"/>
                <a:gd name="T111" fmla="*/ 2147483646 h 260"/>
                <a:gd name="T112" fmla="*/ 2147483646 w 483"/>
                <a:gd name="T113" fmla="*/ 2147483646 h 260"/>
                <a:gd name="T114" fmla="*/ 2147483646 w 483"/>
                <a:gd name="T115" fmla="*/ 2147483646 h 260"/>
                <a:gd name="T116" fmla="*/ 2147483646 w 483"/>
                <a:gd name="T117" fmla="*/ 2147483646 h 260"/>
                <a:gd name="T118" fmla="*/ 2147483646 w 483"/>
                <a:gd name="T119" fmla="*/ 2147483646 h 260"/>
                <a:gd name="T120" fmla="*/ 2147483646 w 483"/>
                <a:gd name="T121" fmla="*/ 2147483646 h 260"/>
                <a:gd name="T122" fmla="*/ 2147483646 w 483"/>
                <a:gd name="T123" fmla="*/ 2147483646 h 26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483" h="260">
                  <a:moveTo>
                    <a:pt x="482" y="127"/>
                  </a:moveTo>
                  <a:cubicBezTo>
                    <a:pt x="483" y="96"/>
                    <a:pt x="483" y="96"/>
                    <a:pt x="483" y="96"/>
                  </a:cubicBezTo>
                  <a:cubicBezTo>
                    <a:pt x="480" y="95"/>
                    <a:pt x="480" y="95"/>
                    <a:pt x="480" y="95"/>
                  </a:cubicBezTo>
                  <a:cubicBezTo>
                    <a:pt x="478" y="94"/>
                    <a:pt x="478" y="94"/>
                    <a:pt x="478" y="94"/>
                  </a:cubicBezTo>
                  <a:cubicBezTo>
                    <a:pt x="478" y="94"/>
                    <a:pt x="474" y="90"/>
                    <a:pt x="474" y="90"/>
                  </a:cubicBezTo>
                  <a:cubicBezTo>
                    <a:pt x="473" y="89"/>
                    <a:pt x="470" y="89"/>
                    <a:pt x="470" y="89"/>
                  </a:cubicBezTo>
                  <a:cubicBezTo>
                    <a:pt x="463" y="88"/>
                    <a:pt x="463" y="88"/>
                    <a:pt x="463" y="88"/>
                  </a:cubicBezTo>
                  <a:cubicBezTo>
                    <a:pt x="459" y="87"/>
                    <a:pt x="459" y="87"/>
                    <a:pt x="459" y="87"/>
                  </a:cubicBezTo>
                  <a:cubicBezTo>
                    <a:pt x="456" y="87"/>
                    <a:pt x="456" y="87"/>
                    <a:pt x="456" y="87"/>
                  </a:cubicBezTo>
                  <a:cubicBezTo>
                    <a:pt x="454" y="87"/>
                    <a:pt x="454" y="87"/>
                    <a:pt x="454" y="87"/>
                  </a:cubicBezTo>
                  <a:cubicBezTo>
                    <a:pt x="455" y="95"/>
                    <a:pt x="455" y="95"/>
                    <a:pt x="455" y="95"/>
                  </a:cubicBezTo>
                  <a:cubicBezTo>
                    <a:pt x="455" y="95"/>
                    <a:pt x="451" y="97"/>
                    <a:pt x="451" y="97"/>
                  </a:cubicBezTo>
                  <a:cubicBezTo>
                    <a:pt x="450" y="97"/>
                    <a:pt x="448" y="94"/>
                    <a:pt x="448" y="94"/>
                  </a:cubicBezTo>
                  <a:cubicBezTo>
                    <a:pt x="445" y="91"/>
                    <a:pt x="445" y="91"/>
                    <a:pt x="445" y="91"/>
                  </a:cubicBezTo>
                  <a:cubicBezTo>
                    <a:pt x="445" y="89"/>
                    <a:pt x="445" y="89"/>
                    <a:pt x="445" y="89"/>
                  </a:cubicBezTo>
                  <a:cubicBezTo>
                    <a:pt x="440" y="89"/>
                    <a:pt x="440" y="89"/>
                    <a:pt x="440" y="89"/>
                  </a:cubicBezTo>
                  <a:cubicBezTo>
                    <a:pt x="437" y="90"/>
                    <a:pt x="437" y="90"/>
                    <a:pt x="437" y="90"/>
                  </a:cubicBezTo>
                  <a:cubicBezTo>
                    <a:pt x="431" y="89"/>
                    <a:pt x="431" y="89"/>
                    <a:pt x="431" y="89"/>
                  </a:cubicBezTo>
                  <a:cubicBezTo>
                    <a:pt x="426" y="89"/>
                    <a:pt x="426" y="89"/>
                    <a:pt x="426" y="89"/>
                  </a:cubicBezTo>
                  <a:cubicBezTo>
                    <a:pt x="423" y="90"/>
                    <a:pt x="423" y="90"/>
                    <a:pt x="423" y="90"/>
                  </a:cubicBezTo>
                  <a:cubicBezTo>
                    <a:pt x="419" y="87"/>
                    <a:pt x="419" y="87"/>
                    <a:pt x="419" y="87"/>
                  </a:cubicBezTo>
                  <a:cubicBezTo>
                    <a:pt x="419" y="80"/>
                    <a:pt x="419" y="80"/>
                    <a:pt x="419" y="80"/>
                  </a:cubicBezTo>
                  <a:cubicBezTo>
                    <a:pt x="413" y="77"/>
                    <a:pt x="413" y="77"/>
                    <a:pt x="413" y="77"/>
                  </a:cubicBezTo>
                  <a:cubicBezTo>
                    <a:pt x="403" y="77"/>
                    <a:pt x="403" y="77"/>
                    <a:pt x="403" y="77"/>
                  </a:cubicBezTo>
                  <a:cubicBezTo>
                    <a:pt x="394" y="77"/>
                    <a:pt x="394" y="77"/>
                    <a:pt x="394" y="77"/>
                  </a:cubicBezTo>
                  <a:cubicBezTo>
                    <a:pt x="393" y="75"/>
                    <a:pt x="393" y="75"/>
                    <a:pt x="393" y="75"/>
                  </a:cubicBezTo>
                  <a:cubicBezTo>
                    <a:pt x="392" y="72"/>
                    <a:pt x="392" y="72"/>
                    <a:pt x="392" y="72"/>
                  </a:cubicBezTo>
                  <a:cubicBezTo>
                    <a:pt x="386" y="69"/>
                    <a:pt x="386" y="69"/>
                    <a:pt x="386" y="69"/>
                  </a:cubicBezTo>
                  <a:cubicBezTo>
                    <a:pt x="386" y="64"/>
                    <a:pt x="386" y="64"/>
                    <a:pt x="386" y="64"/>
                  </a:cubicBezTo>
                  <a:cubicBezTo>
                    <a:pt x="362" y="59"/>
                    <a:pt x="362" y="59"/>
                    <a:pt x="362" y="59"/>
                  </a:cubicBezTo>
                  <a:cubicBezTo>
                    <a:pt x="361" y="61"/>
                    <a:pt x="361" y="61"/>
                    <a:pt x="361" y="61"/>
                  </a:cubicBezTo>
                  <a:cubicBezTo>
                    <a:pt x="356" y="65"/>
                    <a:pt x="356" y="65"/>
                    <a:pt x="356" y="65"/>
                  </a:cubicBezTo>
                  <a:cubicBezTo>
                    <a:pt x="357" y="71"/>
                    <a:pt x="357" y="71"/>
                    <a:pt x="357" y="71"/>
                  </a:cubicBezTo>
                  <a:cubicBezTo>
                    <a:pt x="351" y="73"/>
                    <a:pt x="351" y="73"/>
                    <a:pt x="351" y="73"/>
                  </a:cubicBezTo>
                  <a:cubicBezTo>
                    <a:pt x="347" y="72"/>
                    <a:pt x="347" y="72"/>
                    <a:pt x="347" y="72"/>
                  </a:cubicBezTo>
                  <a:cubicBezTo>
                    <a:pt x="342" y="70"/>
                    <a:pt x="342" y="70"/>
                    <a:pt x="342" y="70"/>
                  </a:cubicBezTo>
                  <a:cubicBezTo>
                    <a:pt x="340" y="72"/>
                    <a:pt x="340" y="72"/>
                    <a:pt x="340" y="72"/>
                  </a:cubicBezTo>
                  <a:cubicBezTo>
                    <a:pt x="336" y="71"/>
                    <a:pt x="336" y="71"/>
                    <a:pt x="336" y="71"/>
                  </a:cubicBezTo>
                  <a:cubicBezTo>
                    <a:pt x="332" y="68"/>
                    <a:pt x="332" y="68"/>
                    <a:pt x="332" y="68"/>
                  </a:cubicBezTo>
                  <a:cubicBezTo>
                    <a:pt x="331" y="74"/>
                    <a:pt x="331" y="74"/>
                    <a:pt x="331" y="74"/>
                  </a:cubicBezTo>
                  <a:cubicBezTo>
                    <a:pt x="328" y="78"/>
                    <a:pt x="328" y="78"/>
                    <a:pt x="328" y="78"/>
                  </a:cubicBezTo>
                  <a:cubicBezTo>
                    <a:pt x="323" y="73"/>
                    <a:pt x="323" y="73"/>
                    <a:pt x="323" y="73"/>
                  </a:cubicBezTo>
                  <a:cubicBezTo>
                    <a:pt x="320" y="67"/>
                    <a:pt x="320" y="67"/>
                    <a:pt x="320" y="67"/>
                  </a:cubicBezTo>
                  <a:cubicBezTo>
                    <a:pt x="323" y="60"/>
                    <a:pt x="323" y="60"/>
                    <a:pt x="323" y="60"/>
                  </a:cubicBezTo>
                  <a:cubicBezTo>
                    <a:pt x="323" y="57"/>
                    <a:pt x="323" y="57"/>
                    <a:pt x="323" y="57"/>
                  </a:cubicBezTo>
                  <a:cubicBezTo>
                    <a:pt x="320" y="52"/>
                    <a:pt x="320" y="52"/>
                    <a:pt x="320" y="52"/>
                  </a:cubicBezTo>
                  <a:cubicBezTo>
                    <a:pt x="316" y="51"/>
                    <a:pt x="316" y="51"/>
                    <a:pt x="316" y="51"/>
                  </a:cubicBezTo>
                  <a:cubicBezTo>
                    <a:pt x="312" y="51"/>
                    <a:pt x="312" y="51"/>
                    <a:pt x="312" y="51"/>
                  </a:cubicBezTo>
                  <a:cubicBezTo>
                    <a:pt x="310" y="49"/>
                    <a:pt x="310" y="49"/>
                    <a:pt x="310" y="49"/>
                  </a:cubicBezTo>
                  <a:cubicBezTo>
                    <a:pt x="306" y="46"/>
                    <a:pt x="306" y="46"/>
                    <a:pt x="306" y="46"/>
                  </a:cubicBezTo>
                  <a:cubicBezTo>
                    <a:pt x="303" y="50"/>
                    <a:pt x="303" y="50"/>
                    <a:pt x="303" y="50"/>
                  </a:cubicBezTo>
                  <a:cubicBezTo>
                    <a:pt x="301" y="55"/>
                    <a:pt x="301" y="55"/>
                    <a:pt x="301" y="55"/>
                  </a:cubicBezTo>
                  <a:cubicBezTo>
                    <a:pt x="292" y="55"/>
                    <a:pt x="292" y="55"/>
                    <a:pt x="292" y="55"/>
                  </a:cubicBezTo>
                  <a:cubicBezTo>
                    <a:pt x="287" y="53"/>
                    <a:pt x="287" y="53"/>
                    <a:pt x="287" y="53"/>
                  </a:cubicBezTo>
                  <a:cubicBezTo>
                    <a:pt x="286" y="49"/>
                    <a:pt x="286" y="49"/>
                    <a:pt x="286" y="49"/>
                  </a:cubicBezTo>
                  <a:cubicBezTo>
                    <a:pt x="277" y="49"/>
                    <a:pt x="277" y="49"/>
                    <a:pt x="277" y="49"/>
                  </a:cubicBezTo>
                  <a:cubicBezTo>
                    <a:pt x="272" y="52"/>
                    <a:pt x="272" y="52"/>
                    <a:pt x="272" y="52"/>
                  </a:cubicBezTo>
                  <a:cubicBezTo>
                    <a:pt x="271" y="49"/>
                    <a:pt x="271" y="49"/>
                    <a:pt x="271" y="49"/>
                  </a:cubicBezTo>
                  <a:cubicBezTo>
                    <a:pt x="268" y="45"/>
                    <a:pt x="268" y="45"/>
                    <a:pt x="268" y="45"/>
                  </a:cubicBezTo>
                  <a:cubicBezTo>
                    <a:pt x="264" y="44"/>
                    <a:pt x="264" y="44"/>
                    <a:pt x="264" y="44"/>
                  </a:cubicBezTo>
                  <a:cubicBezTo>
                    <a:pt x="259" y="49"/>
                    <a:pt x="259" y="49"/>
                    <a:pt x="259" y="49"/>
                  </a:cubicBezTo>
                  <a:cubicBezTo>
                    <a:pt x="253" y="52"/>
                    <a:pt x="253" y="52"/>
                    <a:pt x="253" y="52"/>
                  </a:cubicBezTo>
                  <a:cubicBezTo>
                    <a:pt x="247" y="57"/>
                    <a:pt x="247" y="57"/>
                    <a:pt x="247" y="57"/>
                  </a:cubicBezTo>
                  <a:cubicBezTo>
                    <a:pt x="251" y="51"/>
                    <a:pt x="251" y="51"/>
                    <a:pt x="251" y="51"/>
                  </a:cubicBezTo>
                  <a:cubicBezTo>
                    <a:pt x="255" y="48"/>
                    <a:pt x="255" y="48"/>
                    <a:pt x="255" y="48"/>
                  </a:cubicBezTo>
                  <a:cubicBezTo>
                    <a:pt x="262" y="39"/>
                    <a:pt x="262" y="39"/>
                    <a:pt x="262" y="39"/>
                  </a:cubicBezTo>
                  <a:cubicBezTo>
                    <a:pt x="266" y="35"/>
                    <a:pt x="266" y="35"/>
                    <a:pt x="266" y="35"/>
                  </a:cubicBezTo>
                  <a:cubicBezTo>
                    <a:pt x="270" y="29"/>
                    <a:pt x="270" y="29"/>
                    <a:pt x="270" y="29"/>
                  </a:cubicBezTo>
                  <a:cubicBezTo>
                    <a:pt x="268" y="19"/>
                    <a:pt x="268" y="19"/>
                    <a:pt x="268" y="19"/>
                  </a:cubicBezTo>
                  <a:cubicBezTo>
                    <a:pt x="260" y="12"/>
                    <a:pt x="260" y="12"/>
                    <a:pt x="260" y="12"/>
                  </a:cubicBezTo>
                  <a:cubicBezTo>
                    <a:pt x="254" y="11"/>
                    <a:pt x="254" y="11"/>
                    <a:pt x="254" y="11"/>
                  </a:cubicBezTo>
                  <a:cubicBezTo>
                    <a:pt x="254" y="8"/>
                    <a:pt x="254" y="8"/>
                    <a:pt x="254" y="8"/>
                  </a:cubicBezTo>
                  <a:cubicBezTo>
                    <a:pt x="249" y="1"/>
                    <a:pt x="249" y="1"/>
                    <a:pt x="249" y="1"/>
                  </a:cubicBezTo>
                  <a:cubicBezTo>
                    <a:pt x="249" y="1"/>
                    <a:pt x="242" y="0"/>
                    <a:pt x="241" y="0"/>
                  </a:cubicBezTo>
                  <a:cubicBezTo>
                    <a:pt x="241" y="1"/>
                    <a:pt x="233" y="9"/>
                    <a:pt x="233" y="9"/>
                  </a:cubicBezTo>
                  <a:cubicBezTo>
                    <a:pt x="231" y="16"/>
                    <a:pt x="231" y="16"/>
                    <a:pt x="231" y="16"/>
                  </a:cubicBezTo>
                  <a:cubicBezTo>
                    <a:pt x="222" y="22"/>
                    <a:pt x="222" y="22"/>
                    <a:pt x="222" y="22"/>
                  </a:cubicBezTo>
                  <a:cubicBezTo>
                    <a:pt x="216" y="19"/>
                    <a:pt x="216" y="19"/>
                    <a:pt x="216" y="19"/>
                  </a:cubicBezTo>
                  <a:cubicBezTo>
                    <a:pt x="206" y="23"/>
                    <a:pt x="206" y="23"/>
                    <a:pt x="206" y="23"/>
                  </a:cubicBezTo>
                  <a:cubicBezTo>
                    <a:pt x="195" y="29"/>
                    <a:pt x="195" y="29"/>
                    <a:pt x="195" y="29"/>
                  </a:cubicBezTo>
                  <a:cubicBezTo>
                    <a:pt x="190" y="35"/>
                    <a:pt x="190" y="35"/>
                    <a:pt x="190" y="35"/>
                  </a:cubicBezTo>
                  <a:cubicBezTo>
                    <a:pt x="190" y="35"/>
                    <a:pt x="189" y="46"/>
                    <a:pt x="188" y="46"/>
                  </a:cubicBezTo>
                  <a:cubicBezTo>
                    <a:pt x="187" y="46"/>
                    <a:pt x="172" y="50"/>
                    <a:pt x="172" y="50"/>
                  </a:cubicBezTo>
                  <a:cubicBezTo>
                    <a:pt x="169" y="54"/>
                    <a:pt x="169" y="54"/>
                    <a:pt x="169" y="54"/>
                  </a:cubicBezTo>
                  <a:cubicBezTo>
                    <a:pt x="169" y="54"/>
                    <a:pt x="171" y="63"/>
                    <a:pt x="170" y="64"/>
                  </a:cubicBezTo>
                  <a:cubicBezTo>
                    <a:pt x="170" y="64"/>
                    <a:pt x="167" y="63"/>
                    <a:pt x="167" y="63"/>
                  </a:cubicBezTo>
                  <a:cubicBezTo>
                    <a:pt x="162" y="61"/>
                    <a:pt x="162" y="61"/>
                    <a:pt x="162" y="61"/>
                  </a:cubicBezTo>
                  <a:cubicBezTo>
                    <a:pt x="162" y="61"/>
                    <a:pt x="160" y="65"/>
                    <a:pt x="158" y="66"/>
                  </a:cubicBezTo>
                  <a:cubicBezTo>
                    <a:pt x="155" y="67"/>
                    <a:pt x="155" y="62"/>
                    <a:pt x="155" y="62"/>
                  </a:cubicBezTo>
                  <a:cubicBezTo>
                    <a:pt x="152" y="59"/>
                    <a:pt x="152" y="59"/>
                    <a:pt x="152" y="59"/>
                  </a:cubicBezTo>
                  <a:cubicBezTo>
                    <a:pt x="150" y="59"/>
                    <a:pt x="150" y="59"/>
                    <a:pt x="150" y="59"/>
                  </a:cubicBezTo>
                  <a:cubicBezTo>
                    <a:pt x="148" y="65"/>
                    <a:pt x="148" y="65"/>
                    <a:pt x="148" y="65"/>
                  </a:cubicBezTo>
                  <a:cubicBezTo>
                    <a:pt x="148" y="65"/>
                    <a:pt x="148" y="70"/>
                    <a:pt x="148" y="70"/>
                  </a:cubicBezTo>
                  <a:cubicBezTo>
                    <a:pt x="149" y="71"/>
                    <a:pt x="148" y="79"/>
                    <a:pt x="148" y="79"/>
                  </a:cubicBezTo>
                  <a:cubicBezTo>
                    <a:pt x="145" y="80"/>
                    <a:pt x="145" y="80"/>
                    <a:pt x="145" y="80"/>
                  </a:cubicBezTo>
                  <a:cubicBezTo>
                    <a:pt x="143" y="76"/>
                    <a:pt x="143" y="76"/>
                    <a:pt x="143" y="76"/>
                  </a:cubicBezTo>
                  <a:cubicBezTo>
                    <a:pt x="145" y="68"/>
                    <a:pt x="145" y="68"/>
                    <a:pt x="145" y="68"/>
                  </a:cubicBezTo>
                  <a:cubicBezTo>
                    <a:pt x="144" y="63"/>
                    <a:pt x="144" y="63"/>
                    <a:pt x="144" y="63"/>
                  </a:cubicBezTo>
                  <a:cubicBezTo>
                    <a:pt x="143" y="58"/>
                    <a:pt x="143" y="58"/>
                    <a:pt x="143" y="58"/>
                  </a:cubicBezTo>
                  <a:cubicBezTo>
                    <a:pt x="137" y="56"/>
                    <a:pt x="137" y="56"/>
                    <a:pt x="137" y="56"/>
                  </a:cubicBezTo>
                  <a:cubicBezTo>
                    <a:pt x="131" y="56"/>
                    <a:pt x="131" y="56"/>
                    <a:pt x="131" y="56"/>
                  </a:cubicBezTo>
                  <a:cubicBezTo>
                    <a:pt x="128" y="70"/>
                    <a:pt x="128" y="70"/>
                    <a:pt x="128" y="70"/>
                  </a:cubicBezTo>
                  <a:cubicBezTo>
                    <a:pt x="125" y="73"/>
                    <a:pt x="125" y="73"/>
                    <a:pt x="125" y="73"/>
                  </a:cubicBezTo>
                  <a:cubicBezTo>
                    <a:pt x="123" y="76"/>
                    <a:pt x="123" y="76"/>
                    <a:pt x="123" y="76"/>
                  </a:cubicBezTo>
                  <a:cubicBezTo>
                    <a:pt x="126" y="81"/>
                    <a:pt x="126" y="81"/>
                    <a:pt x="126" y="81"/>
                  </a:cubicBezTo>
                  <a:cubicBezTo>
                    <a:pt x="125" y="86"/>
                    <a:pt x="125" y="86"/>
                    <a:pt x="125" y="86"/>
                  </a:cubicBezTo>
                  <a:cubicBezTo>
                    <a:pt x="126" y="88"/>
                    <a:pt x="126" y="88"/>
                    <a:pt x="126" y="88"/>
                  </a:cubicBezTo>
                  <a:cubicBezTo>
                    <a:pt x="132" y="94"/>
                    <a:pt x="132" y="94"/>
                    <a:pt x="132" y="94"/>
                  </a:cubicBezTo>
                  <a:cubicBezTo>
                    <a:pt x="128" y="101"/>
                    <a:pt x="128" y="101"/>
                    <a:pt x="128" y="101"/>
                  </a:cubicBezTo>
                  <a:cubicBezTo>
                    <a:pt x="121" y="94"/>
                    <a:pt x="121" y="94"/>
                    <a:pt x="121" y="94"/>
                  </a:cubicBezTo>
                  <a:cubicBezTo>
                    <a:pt x="113" y="88"/>
                    <a:pt x="113" y="88"/>
                    <a:pt x="113" y="88"/>
                  </a:cubicBezTo>
                  <a:cubicBezTo>
                    <a:pt x="108" y="88"/>
                    <a:pt x="108" y="88"/>
                    <a:pt x="108" y="88"/>
                  </a:cubicBezTo>
                  <a:cubicBezTo>
                    <a:pt x="103" y="88"/>
                    <a:pt x="103" y="88"/>
                    <a:pt x="103" y="88"/>
                  </a:cubicBezTo>
                  <a:cubicBezTo>
                    <a:pt x="104" y="95"/>
                    <a:pt x="104" y="95"/>
                    <a:pt x="104" y="95"/>
                  </a:cubicBezTo>
                  <a:cubicBezTo>
                    <a:pt x="102" y="96"/>
                    <a:pt x="102" y="96"/>
                    <a:pt x="102" y="96"/>
                  </a:cubicBezTo>
                  <a:cubicBezTo>
                    <a:pt x="98" y="95"/>
                    <a:pt x="98" y="95"/>
                    <a:pt x="98" y="95"/>
                  </a:cubicBezTo>
                  <a:cubicBezTo>
                    <a:pt x="93" y="97"/>
                    <a:pt x="93" y="97"/>
                    <a:pt x="93" y="97"/>
                  </a:cubicBezTo>
                  <a:cubicBezTo>
                    <a:pt x="89" y="98"/>
                    <a:pt x="89" y="98"/>
                    <a:pt x="89" y="98"/>
                  </a:cubicBezTo>
                  <a:cubicBezTo>
                    <a:pt x="85" y="99"/>
                    <a:pt x="85" y="99"/>
                    <a:pt x="85" y="99"/>
                  </a:cubicBezTo>
                  <a:cubicBezTo>
                    <a:pt x="83" y="97"/>
                    <a:pt x="83" y="97"/>
                    <a:pt x="83" y="97"/>
                  </a:cubicBezTo>
                  <a:cubicBezTo>
                    <a:pt x="79" y="98"/>
                    <a:pt x="79" y="98"/>
                    <a:pt x="79" y="98"/>
                  </a:cubicBezTo>
                  <a:cubicBezTo>
                    <a:pt x="73" y="102"/>
                    <a:pt x="73" y="102"/>
                    <a:pt x="73" y="102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2" y="112"/>
                    <a:pt x="62" y="112"/>
                    <a:pt x="62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7" y="106"/>
                    <a:pt x="57" y="106"/>
                    <a:pt x="57" y="106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5" y="99"/>
                    <a:pt x="55" y="99"/>
                    <a:pt x="55" y="99"/>
                  </a:cubicBezTo>
                  <a:cubicBezTo>
                    <a:pt x="53" y="99"/>
                    <a:pt x="53" y="99"/>
                    <a:pt x="53" y="99"/>
                  </a:cubicBezTo>
                  <a:cubicBezTo>
                    <a:pt x="50" y="98"/>
                    <a:pt x="50" y="98"/>
                    <a:pt x="50" y="98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2" y="109"/>
                    <a:pt x="52" y="109"/>
                    <a:pt x="52" y="109"/>
                  </a:cubicBezTo>
                  <a:cubicBezTo>
                    <a:pt x="54" y="112"/>
                    <a:pt x="54" y="112"/>
                    <a:pt x="54" y="112"/>
                  </a:cubicBezTo>
                  <a:cubicBezTo>
                    <a:pt x="52" y="118"/>
                    <a:pt x="52" y="118"/>
                    <a:pt x="52" y="118"/>
                  </a:cubicBezTo>
                  <a:cubicBezTo>
                    <a:pt x="49" y="116"/>
                    <a:pt x="49" y="116"/>
                    <a:pt x="49" y="116"/>
                  </a:cubicBezTo>
                  <a:cubicBezTo>
                    <a:pt x="46" y="116"/>
                    <a:pt x="46" y="116"/>
                    <a:pt x="46" y="116"/>
                  </a:cubicBezTo>
                  <a:cubicBezTo>
                    <a:pt x="43" y="118"/>
                    <a:pt x="43" y="118"/>
                    <a:pt x="43" y="118"/>
                  </a:cubicBezTo>
                  <a:cubicBezTo>
                    <a:pt x="40" y="121"/>
                    <a:pt x="40" y="121"/>
                    <a:pt x="40" y="121"/>
                  </a:cubicBezTo>
                  <a:cubicBezTo>
                    <a:pt x="38" y="123"/>
                    <a:pt x="38" y="123"/>
                    <a:pt x="38" y="123"/>
                  </a:cubicBezTo>
                  <a:cubicBezTo>
                    <a:pt x="41" y="130"/>
                    <a:pt x="41" y="130"/>
                    <a:pt x="41" y="130"/>
                  </a:cubicBezTo>
                  <a:cubicBezTo>
                    <a:pt x="41" y="130"/>
                    <a:pt x="39" y="129"/>
                    <a:pt x="39" y="129"/>
                  </a:cubicBezTo>
                  <a:cubicBezTo>
                    <a:pt x="38" y="128"/>
                    <a:pt x="33" y="128"/>
                    <a:pt x="33" y="128"/>
                  </a:cubicBezTo>
                  <a:cubicBezTo>
                    <a:pt x="30" y="127"/>
                    <a:pt x="30" y="127"/>
                    <a:pt x="30" y="127"/>
                  </a:cubicBezTo>
                  <a:cubicBezTo>
                    <a:pt x="30" y="129"/>
                    <a:pt x="30" y="129"/>
                    <a:pt x="30" y="129"/>
                  </a:cubicBezTo>
                  <a:cubicBezTo>
                    <a:pt x="32" y="132"/>
                    <a:pt x="32" y="132"/>
                    <a:pt x="32" y="132"/>
                  </a:cubicBezTo>
                  <a:cubicBezTo>
                    <a:pt x="33" y="135"/>
                    <a:pt x="33" y="135"/>
                    <a:pt x="33" y="135"/>
                  </a:cubicBezTo>
                  <a:cubicBezTo>
                    <a:pt x="31" y="136"/>
                    <a:pt x="31" y="136"/>
                    <a:pt x="31" y="136"/>
                  </a:cubicBezTo>
                  <a:cubicBezTo>
                    <a:pt x="26" y="133"/>
                    <a:pt x="26" y="133"/>
                    <a:pt x="26" y="133"/>
                  </a:cubicBezTo>
                  <a:cubicBezTo>
                    <a:pt x="23" y="130"/>
                    <a:pt x="23" y="130"/>
                    <a:pt x="23" y="130"/>
                  </a:cubicBezTo>
                  <a:cubicBezTo>
                    <a:pt x="23" y="128"/>
                    <a:pt x="23" y="128"/>
                    <a:pt x="23" y="128"/>
                  </a:cubicBezTo>
                  <a:cubicBezTo>
                    <a:pt x="21" y="123"/>
                    <a:pt x="21" y="123"/>
                    <a:pt x="21" y="123"/>
                  </a:cubicBezTo>
                  <a:cubicBezTo>
                    <a:pt x="23" y="121"/>
                    <a:pt x="23" y="121"/>
                    <a:pt x="23" y="121"/>
                  </a:cubicBezTo>
                  <a:cubicBezTo>
                    <a:pt x="23" y="118"/>
                    <a:pt x="23" y="118"/>
                    <a:pt x="23" y="118"/>
                  </a:cubicBezTo>
                  <a:cubicBezTo>
                    <a:pt x="19" y="116"/>
                    <a:pt x="19" y="116"/>
                    <a:pt x="19" y="116"/>
                  </a:cubicBezTo>
                  <a:cubicBezTo>
                    <a:pt x="15" y="113"/>
                    <a:pt x="15" y="113"/>
                    <a:pt x="15" y="113"/>
                  </a:cubicBezTo>
                  <a:cubicBezTo>
                    <a:pt x="14" y="111"/>
                    <a:pt x="14" y="111"/>
                    <a:pt x="14" y="111"/>
                  </a:cubicBezTo>
                  <a:cubicBezTo>
                    <a:pt x="16" y="111"/>
                    <a:pt x="16" y="111"/>
                    <a:pt x="16" y="111"/>
                  </a:cubicBezTo>
                  <a:cubicBezTo>
                    <a:pt x="18" y="112"/>
                    <a:pt x="18" y="112"/>
                    <a:pt x="18" y="112"/>
                  </a:cubicBezTo>
                  <a:cubicBezTo>
                    <a:pt x="18" y="112"/>
                    <a:pt x="22" y="113"/>
                    <a:pt x="22" y="113"/>
                  </a:cubicBezTo>
                  <a:cubicBezTo>
                    <a:pt x="23" y="113"/>
                    <a:pt x="24" y="116"/>
                    <a:pt x="24" y="116"/>
                  </a:cubicBezTo>
                  <a:cubicBezTo>
                    <a:pt x="31" y="118"/>
                    <a:pt x="31" y="118"/>
                    <a:pt x="31" y="118"/>
                  </a:cubicBezTo>
                  <a:cubicBezTo>
                    <a:pt x="38" y="117"/>
                    <a:pt x="38" y="117"/>
                    <a:pt x="38" y="117"/>
                  </a:cubicBezTo>
                  <a:cubicBezTo>
                    <a:pt x="42" y="114"/>
                    <a:pt x="42" y="114"/>
                    <a:pt x="42" y="114"/>
                  </a:cubicBezTo>
                  <a:cubicBezTo>
                    <a:pt x="43" y="109"/>
                    <a:pt x="43" y="109"/>
                    <a:pt x="43" y="109"/>
                  </a:cubicBezTo>
                  <a:cubicBezTo>
                    <a:pt x="36" y="101"/>
                    <a:pt x="36" y="101"/>
                    <a:pt x="36" y="101"/>
                  </a:cubicBezTo>
                  <a:cubicBezTo>
                    <a:pt x="30" y="97"/>
                    <a:pt x="30" y="97"/>
                    <a:pt x="30" y="97"/>
                  </a:cubicBezTo>
                  <a:cubicBezTo>
                    <a:pt x="26" y="93"/>
                    <a:pt x="26" y="93"/>
                    <a:pt x="26" y="93"/>
                  </a:cubicBezTo>
                  <a:cubicBezTo>
                    <a:pt x="20" y="91"/>
                    <a:pt x="20" y="91"/>
                    <a:pt x="20" y="91"/>
                  </a:cubicBezTo>
                  <a:cubicBezTo>
                    <a:pt x="17" y="90"/>
                    <a:pt x="17" y="90"/>
                    <a:pt x="17" y="90"/>
                  </a:cubicBezTo>
                  <a:cubicBezTo>
                    <a:pt x="17" y="87"/>
                    <a:pt x="17" y="87"/>
                    <a:pt x="17" y="87"/>
                  </a:cubicBezTo>
                  <a:cubicBezTo>
                    <a:pt x="13" y="87"/>
                    <a:pt x="13" y="87"/>
                    <a:pt x="13" y="87"/>
                  </a:cubicBezTo>
                  <a:cubicBezTo>
                    <a:pt x="10" y="87"/>
                    <a:pt x="10" y="87"/>
                    <a:pt x="10" y="87"/>
                  </a:cubicBezTo>
                  <a:cubicBezTo>
                    <a:pt x="9" y="87"/>
                    <a:pt x="9" y="87"/>
                    <a:pt x="9" y="87"/>
                  </a:cubicBezTo>
                  <a:cubicBezTo>
                    <a:pt x="8" y="89"/>
                    <a:pt x="8" y="89"/>
                    <a:pt x="8" y="89"/>
                  </a:cubicBezTo>
                  <a:cubicBezTo>
                    <a:pt x="4" y="93"/>
                    <a:pt x="4" y="93"/>
                    <a:pt x="4" y="93"/>
                  </a:cubicBezTo>
                  <a:cubicBezTo>
                    <a:pt x="4" y="93"/>
                    <a:pt x="4" y="93"/>
                    <a:pt x="4" y="93"/>
                  </a:cubicBezTo>
                  <a:cubicBezTo>
                    <a:pt x="4" y="94"/>
                    <a:pt x="4" y="94"/>
                    <a:pt x="4" y="94"/>
                  </a:cubicBezTo>
                  <a:cubicBezTo>
                    <a:pt x="3" y="95"/>
                    <a:pt x="3" y="95"/>
                    <a:pt x="3" y="95"/>
                  </a:cubicBezTo>
                  <a:cubicBezTo>
                    <a:pt x="3" y="96"/>
                    <a:pt x="3" y="96"/>
                    <a:pt x="3" y="96"/>
                  </a:cubicBezTo>
                  <a:cubicBezTo>
                    <a:pt x="2" y="99"/>
                    <a:pt x="2" y="99"/>
                    <a:pt x="2" y="99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6" y="102"/>
                    <a:pt x="6" y="102"/>
                    <a:pt x="6" y="102"/>
                  </a:cubicBezTo>
                  <a:cubicBezTo>
                    <a:pt x="8" y="107"/>
                    <a:pt x="8" y="107"/>
                    <a:pt x="8" y="107"/>
                  </a:cubicBezTo>
                  <a:cubicBezTo>
                    <a:pt x="4" y="112"/>
                    <a:pt x="4" y="112"/>
                    <a:pt x="4" y="112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6" y="124"/>
                    <a:pt x="6" y="124"/>
                    <a:pt x="6" y="124"/>
                  </a:cubicBezTo>
                  <a:cubicBezTo>
                    <a:pt x="7" y="126"/>
                    <a:pt x="7" y="126"/>
                    <a:pt x="7" y="126"/>
                  </a:cubicBezTo>
                  <a:cubicBezTo>
                    <a:pt x="6" y="127"/>
                    <a:pt x="6" y="127"/>
                    <a:pt x="6" y="127"/>
                  </a:cubicBezTo>
                  <a:cubicBezTo>
                    <a:pt x="8" y="129"/>
                    <a:pt x="8" y="129"/>
                    <a:pt x="8" y="129"/>
                  </a:cubicBezTo>
                  <a:cubicBezTo>
                    <a:pt x="8" y="129"/>
                    <a:pt x="7" y="131"/>
                    <a:pt x="7" y="131"/>
                  </a:cubicBezTo>
                  <a:cubicBezTo>
                    <a:pt x="8" y="131"/>
                    <a:pt x="9" y="133"/>
                    <a:pt x="9" y="133"/>
                  </a:cubicBezTo>
                  <a:cubicBezTo>
                    <a:pt x="8" y="137"/>
                    <a:pt x="8" y="137"/>
                    <a:pt x="8" y="137"/>
                  </a:cubicBezTo>
                  <a:cubicBezTo>
                    <a:pt x="10" y="140"/>
                    <a:pt x="10" y="140"/>
                    <a:pt x="10" y="140"/>
                  </a:cubicBezTo>
                  <a:cubicBezTo>
                    <a:pt x="12" y="141"/>
                    <a:pt x="12" y="141"/>
                    <a:pt x="12" y="141"/>
                  </a:cubicBezTo>
                  <a:cubicBezTo>
                    <a:pt x="11" y="143"/>
                    <a:pt x="11" y="143"/>
                    <a:pt x="11" y="143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2" y="157"/>
                    <a:pt x="2" y="157"/>
                    <a:pt x="2" y="157"/>
                  </a:cubicBezTo>
                  <a:cubicBezTo>
                    <a:pt x="4" y="158"/>
                    <a:pt x="4" y="158"/>
                    <a:pt x="4" y="158"/>
                  </a:cubicBezTo>
                  <a:cubicBezTo>
                    <a:pt x="4" y="163"/>
                    <a:pt x="4" y="163"/>
                    <a:pt x="4" y="163"/>
                  </a:cubicBezTo>
                  <a:cubicBezTo>
                    <a:pt x="1" y="163"/>
                    <a:pt x="1" y="163"/>
                    <a:pt x="1" y="163"/>
                  </a:cubicBezTo>
                  <a:cubicBezTo>
                    <a:pt x="2" y="164"/>
                    <a:pt x="2" y="164"/>
                    <a:pt x="2" y="164"/>
                  </a:cubicBezTo>
                  <a:cubicBezTo>
                    <a:pt x="1" y="168"/>
                    <a:pt x="1" y="168"/>
                    <a:pt x="1" y="168"/>
                  </a:cubicBezTo>
                  <a:cubicBezTo>
                    <a:pt x="1" y="171"/>
                    <a:pt x="1" y="171"/>
                    <a:pt x="1" y="171"/>
                  </a:cubicBezTo>
                  <a:cubicBezTo>
                    <a:pt x="0" y="178"/>
                    <a:pt x="0" y="178"/>
                    <a:pt x="0" y="178"/>
                  </a:cubicBezTo>
                  <a:cubicBezTo>
                    <a:pt x="2" y="183"/>
                    <a:pt x="2" y="183"/>
                    <a:pt x="2" y="183"/>
                  </a:cubicBezTo>
                  <a:cubicBezTo>
                    <a:pt x="6" y="185"/>
                    <a:pt x="6" y="185"/>
                    <a:pt x="6" y="185"/>
                  </a:cubicBezTo>
                  <a:cubicBezTo>
                    <a:pt x="9" y="186"/>
                    <a:pt x="9" y="186"/>
                    <a:pt x="9" y="186"/>
                  </a:cubicBezTo>
                  <a:cubicBezTo>
                    <a:pt x="13" y="195"/>
                    <a:pt x="13" y="195"/>
                    <a:pt x="13" y="195"/>
                  </a:cubicBezTo>
                  <a:cubicBezTo>
                    <a:pt x="16" y="197"/>
                    <a:pt x="16" y="197"/>
                    <a:pt x="16" y="197"/>
                  </a:cubicBezTo>
                  <a:cubicBezTo>
                    <a:pt x="15" y="199"/>
                    <a:pt x="15" y="199"/>
                    <a:pt x="15" y="199"/>
                  </a:cubicBezTo>
                  <a:cubicBezTo>
                    <a:pt x="12" y="201"/>
                    <a:pt x="12" y="201"/>
                    <a:pt x="12" y="201"/>
                  </a:cubicBezTo>
                  <a:cubicBezTo>
                    <a:pt x="13" y="204"/>
                    <a:pt x="13" y="204"/>
                    <a:pt x="13" y="204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8" y="205"/>
                    <a:pt x="18" y="205"/>
                    <a:pt x="18" y="205"/>
                  </a:cubicBezTo>
                  <a:cubicBezTo>
                    <a:pt x="21" y="208"/>
                    <a:pt x="21" y="208"/>
                    <a:pt x="21" y="208"/>
                  </a:cubicBezTo>
                  <a:cubicBezTo>
                    <a:pt x="22" y="209"/>
                    <a:pt x="22" y="209"/>
                    <a:pt x="22" y="209"/>
                  </a:cubicBezTo>
                  <a:cubicBezTo>
                    <a:pt x="34" y="214"/>
                    <a:pt x="34" y="214"/>
                    <a:pt x="34" y="214"/>
                  </a:cubicBezTo>
                  <a:cubicBezTo>
                    <a:pt x="35" y="214"/>
                    <a:pt x="35" y="214"/>
                    <a:pt x="35" y="214"/>
                  </a:cubicBezTo>
                  <a:cubicBezTo>
                    <a:pt x="34" y="219"/>
                    <a:pt x="34" y="219"/>
                    <a:pt x="34" y="219"/>
                  </a:cubicBezTo>
                  <a:cubicBezTo>
                    <a:pt x="32" y="220"/>
                    <a:pt x="32" y="220"/>
                    <a:pt x="32" y="220"/>
                  </a:cubicBezTo>
                  <a:cubicBezTo>
                    <a:pt x="30" y="223"/>
                    <a:pt x="30" y="223"/>
                    <a:pt x="30" y="223"/>
                  </a:cubicBezTo>
                  <a:cubicBezTo>
                    <a:pt x="28" y="225"/>
                    <a:pt x="28" y="225"/>
                    <a:pt x="28" y="225"/>
                  </a:cubicBezTo>
                  <a:cubicBezTo>
                    <a:pt x="31" y="224"/>
                    <a:pt x="31" y="224"/>
                    <a:pt x="31" y="224"/>
                  </a:cubicBezTo>
                  <a:cubicBezTo>
                    <a:pt x="29" y="228"/>
                    <a:pt x="29" y="228"/>
                    <a:pt x="29" y="228"/>
                  </a:cubicBezTo>
                  <a:cubicBezTo>
                    <a:pt x="26" y="232"/>
                    <a:pt x="26" y="232"/>
                    <a:pt x="26" y="232"/>
                  </a:cubicBezTo>
                  <a:cubicBezTo>
                    <a:pt x="29" y="236"/>
                    <a:pt x="29" y="236"/>
                    <a:pt x="29" y="236"/>
                  </a:cubicBezTo>
                  <a:cubicBezTo>
                    <a:pt x="35" y="239"/>
                    <a:pt x="35" y="239"/>
                    <a:pt x="35" y="239"/>
                  </a:cubicBezTo>
                  <a:cubicBezTo>
                    <a:pt x="40" y="244"/>
                    <a:pt x="40" y="244"/>
                    <a:pt x="40" y="244"/>
                  </a:cubicBezTo>
                  <a:cubicBezTo>
                    <a:pt x="40" y="247"/>
                    <a:pt x="40" y="247"/>
                    <a:pt x="40" y="247"/>
                  </a:cubicBezTo>
                  <a:cubicBezTo>
                    <a:pt x="42" y="248"/>
                    <a:pt x="42" y="248"/>
                    <a:pt x="42" y="248"/>
                  </a:cubicBezTo>
                  <a:cubicBezTo>
                    <a:pt x="45" y="248"/>
                    <a:pt x="45" y="248"/>
                    <a:pt x="45" y="248"/>
                  </a:cubicBezTo>
                  <a:cubicBezTo>
                    <a:pt x="47" y="250"/>
                    <a:pt x="47" y="250"/>
                    <a:pt x="47" y="250"/>
                  </a:cubicBezTo>
                  <a:cubicBezTo>
                    <a:pt x="50" y="255"/>
                    <a:pt x="50" y="255"/>
                    <a:pt x="50" y="255"/>
                  </a:cubicBezTo>
                  <a:cubicBezTo>
                    <a:pt x="49" y="256"/>
                    <a:pt x="49" y="256"/>
                    <a:pt x="49" y="256"/>
                  </a:cubicBezTo>
                  <a:cubicBezTo>
                    <a:pt x="52" y="259"/>
                    <a:pt x="52" y="259"/>
                    <a:pt x="52" y="259"/>
                  </a:cubicBezTo>
                  <a:cubicBezTo>
                    <a:pt x="56" y="259"/>
                    <a:pt x="56" y="259"/>
                    <a:pt x="56" y="259"/>
                  </a:cubicBezTo>
                  <a:cubicBezTo>
                    <a:pt x="59" y="256"/>
                    <a:pt x="59" y="256"/>
                    <a:pt x="59" y="256"/>
                  </a:cubicBezTo>
                  <a:cubicBezTo>
                    <a:pt x="61" y="258"/>
                    <a:pt x="61" y="258"/>
                    <a:pt x="61" y="258"/>
                  </a:cubicBezTo>
                  <a:cubicBezTo>
                    <a:pt x="61" y="260"/>
                    <a:pt x="61" y="260"/>
                    <a:pt x="61" y="260"/>
                  </a:cubicBezTo>
                  <a:cubicBezTo>
                    <a:pt x="62" y="260"/>
                    <a:pt x="62" y="260"/>
                    <a:pt x="62" y="260"/>
                  </a:cubicBezTo>
                  <a:cubicBezTo>
                    <a:pt x="64" y="257"/>
                    <a:pt x="64" y="257"/>
                    <a:pt x="64" y="257"/>
                  </a:cubicBezTo>
                  <a:cubicBezTo>
                    <a:pt x="67" y="253"/>
                    <a:pt x="67" y="253"/>
                    <a:pt x="67" y="253"/>
                  </a:cubicBezTo>
                  <a:cubicBezTo>
                    <a:pt x="67" y="253"/>
                    <a:pt x="64" y="244"/>
                    <a:pt x="63" y="244"/>
                  </a:cubicBezTo>
                  <a:cubicBezTo>
                    <a:pt x="62" y="243"/>
                    <a:pt x="56" y="235"/>
                    <a:pt x="56" y="235"/>
                  </a:cubicBezTo>
                  <a:cubicBezTo>
                    <a:pt x="59" y="229"/>
                    <a:pt x="59" y="229"/>
                    <a:pt x="59" y="229"/>
                  </a:cubicBezTo>
                  <a:cubicBezTo>
                    <a:pt x="63" y="226"/>
                    <a:pt x="63" y="226"/>
                    <a:pt x="63" y="226"/>
                  </a:cubicBezTo>
                  <a:cubicBezTo>
                    <a:pt x="63" y="225"/>
                    <a:pt x="63" y="225"/>
                    <a:pt x="63" y="225"/>
                  </a:cubicBezTo>
                  <a:cubicBezTo>
                    <a:pt x="64" y="226"/>
                    <a:pt x="64" y="226"/>
                    <a:pt x="64" y="226"/>
                  </a:cubicBezTo>
                  <a:cubicBezTo>
                    <a:pt x="63" y="224"/>
                    <a:pt x="63" y="224"/>
                    <a:pt x="63" y="224"/>
                  </a:cubicBezTo>
                  <a:cubicBezTo>
                    <a:pt x="63" y="224"/>
                    <a:pt x="63" y="224"/>
                    <a:pt x="63" y="224"/>
                  </a:cubicBezTo>
                  <a:cubicBezTo>
                    <a:pt x="63" y="224"/>
                    <a:pt x="63" y="224"/>
                    <a:pt x="63" y="224"/>
                  </a:cubicBezTo>
                  <a:cubicBezTo>
                    <a:pt x="60" y="222"/>
                    <a:pt x="60" y="222"/>
                    <a:pt x="60" y="222"/>
                  </a:cubicBezTo>
                  <a:cubicBezTo>
                    <a:pt x="63" y="214"/>
                    <a:pt x="63" y="214"/>
                    <a:pt x="63" y="214"/>
                  </a:cubicBezTo>
                  <a:cubicBezTo>
                    <a:pt x="73" y="210"/>
                    <a:pt x="73" y="210"/>
                    <a:pt x="73" y="210"/>
                  </a:cubicBezTo>
                  <a:cubicBezTo>
                    <a:pt x="82" y="209"/>
                    <a:pt x="82" y="209"/>
                    <a:pt x="82" y="209"/>
                  </a:cubicBezTo>
                  <a:cubicBezTo>
                    <a:pt x="87" y="212"/>
                    <a:pt x="87" y="212"/>
                    <a:pt x="87" y="212"/>
                  </a:cubicBezTo>
                  <a:cubicBezTo>
                    <a:pt x="93" y="211"/>
                    <a:pt x="93" y="211"/>
                    <a:pt x="93" y="211"/>
                  </a:cubicBezTo>
                  <a:cubicBezTo>
                    <a:pt x="100" y="213"/>
                    <a:pt x="100" y="213"/>
                    <a:pt x="100" y="213"/>
                  </a:cubicBezTo>
                  <a:cubicBezTo>
                    <a:pt x="107" y="211"/>
                    <a:pt x="107" y="211"/>
                    <a:pt x="107" y="211"/>
                  </a:cubicBezTo>
                  <a:cubicBezTo>
                    <a:pt x="105" y="205"/>
                    <a:pt x="105" y="205"/>
                    <a:pt x="105" y="205"/>
                  </a:cubicBezTo>
                  <a:cubicBezTo>
                    <a:pt x="109" y="196"/>
                    <a:pt x="109" y="196"/>
                    <a:pt x="109" y="196"/>
                  </a:cubicBezTo>
                  <a:cubicBezTo>
                    <a:pt x="122" y="191"/>
                    <a:pt x="122" y="191"/>
                    <a:pt x="122" y="191"/>
                  </a:cubicBezTo>
                  <a:cubicBezTo>
                    <a:pt x="134" y="189"/>
                    <a:pt x="134" y="189"/>
                    <a:pt x="134" y="189"/>
                  </a:cubicBezTo>
                  <a:cubicBezTo>
                    <a:pt x="142" y="198"/>
                    <a:pt x="142" y="198"/>
                    <a:pt x="142" y="198"/>
                  </a:cubicBezTo>
                  <a:cubicBezTo>
                    <a:pt x="151" y="195"/>
                    <a:pt x="151" y="195"/>
                    <a:pt x="151" y="195"/>
                  </a:cubicBezTo>
                  <a:cubicBezTo>
                    <a:pt x="156" y="194"/>
                    <a:pt x="156" y="194"/>
                    <a:pt x="156" y="194"/>
                  </a:cubicBezTo>
                  <a:cubicBezTo>
                    <a:pt x="160" y="203"/>
                    <a:pt x="160" y="203"/>
                    <a:pt x="160" y="203"/>
                  </a:cubicBezTo>
                  <a:cubicBezTo>
                    <a:pt x="164" y="212"/>
                    <a:pt x="164" y="212"/>
                    <a:pt x="164" y="212"/>
                  </a:cubicBezTo>
                  <a:cubicBezTo>
                    <a:pt x="174" y="212"/>
                    <a:pt x="174" y="212"/>
                    <a:pt x="174" y="212"/>
                  </a:cubicBezTo>
                  <a:cubicBezTo>
                    <a:pt x="182" y="216"/>
                    <a:pt x="182" y="216"/>
                    <a:pt x="182" y="216"/>
                  </a:cubicBezTo>
                  <a:cubicBezTo>
                    <a:pt x="189" y="217"/>
                    <a:pt x="189" y="217"/>
                    <a:pt x="189" y="217"/>
                  </a:cubicBezTo>
                  <a:cubicBezTo>
                    <a:pt x="189" y="223"/>
                    <a:pt x="189" y="223"/>
                    <a:pt x="189" y="223"/>
                  </a:cubicBezTo>
                  <a:cubicBezTo>
                    <a:pt x="191" y="222"/>
                    <a:pt x="191" y="222"/>
                    <a:pt x="191" y="222"/>
                  </a:cubicBezTo>
                  <a:cubicBezTo>
                    <a:pt x="192" y="223"/>
                    <a:pt x="192" y="223"/>
                    <a:pt x="192" y="223"/>
                  </a:cubicBezTo>
                  <a:cubicBezTo>
                    <a:pt x="194" y="219"/>
                    <a:pt x="194" y="219"/>
                    <a:pt x="194" y="219"/>
                  </a:cubicBezTo>
                  <a:cubicBezTo>
                    <a:pt x="201" y="214"/>
                    <a:pt x="201" y="214"/>
                    <a:pt x="201" y="214"/>
                  </a:cubicBezTo>
                  <a:cubicBezTo>
                    <a:pt x="212" y="213"/>
                    <a:pt x="212" y="213"/>
                    <a:pt x="212" y="213"/>
                  </a:cubicBezTo>
                  <a:cubicBezTo>
                    <a:pt x="220" y="217"/>
                    <a:pt x="220" y="217"/>
                    <a:pt x="220" y="217"/>
                  </a:cubicBezTo>
                  <a:cubicBezTo>
                    <a:pt x="224" y="211"/>
                    <a:pt x="224" y="211"/>
                    <a:pt x="224" y="211"/>
                  </a:cubicBezTo>
                  <a:cubicBezTo>
                    <a:pt x="228" y="206"/>
                    <a:pt x="228" y="206"/>
                    <a:pt x="228" y="206"/>
                  </a:cubicBezTo>
                  <a:cubicBezTo>
                    <a:pt x="240" y="211"/>
                    <a:pt x="240" y="211"/>
                    <a:pt x="240" y="211"/>
                  </a:cubicBezTo>
                  <a:cubicBezTo>
                    <a:pt x="243" y="215"/>
                    <a:pt x="243" y="215"/>
                    <a:pt x="243" y="215"/>
                  </a:cubicBezTo>
                  <a:cubicBezTo>
                    <a:pt x="253" y="215"/>
                    <a:pt x="253" y="215"/>
                    <a:pt x="253" y="215"/>
                  </a:cubicBezTo>
                  <a:cubicBezTo>
                    <a:pt x="259" y="220"/>
                    <a:pt x="259" y="220"/>
                    <a:pt x="259" y="220"/>
                  </a:cubicBezTo>
                  <a:cubicBezTo>
                    <a:pt x="275" y="216"/>
                    <a:pt x="275" y="216"/>
                    <a:pt x="275" y="216"/>
                  </a:cubicBezTo>
                  <a:cubicBezTo>
                    <a:pt x="282" y="218"/>
                    <a:pt x="282" y="218"/>
                    <a:pt x="282" y="218"/>
                  </a:cubicBezTo>
                  <a:cubicBezTo>
                    <a:pt x="283" y="216"/>
                    <a:pt x="283" y="216"/>
                    <a:pt x="283" y="216"/>
                  </a:cubicBezTo>
                  <a:cubicBezTo>
                    <a:pt x="289" y="216"/>
                    <a:pt x="289" y="216"/>
                    <a:pt x="289" y="216"/>
                  </a:cubicBezTo>
                  <a:cubicBezTo>
                    <a:pt x="295" y="205"/>
                    <a:pt x="295" y="205"/>
                    <a:pt x="295" y="205"/>
                  </a:cubicBezTo>
                  <a:cubicBezTo>
                    <a:pt x="298" y="200"/>
                    <a:pt x="298" y="200"/>
                    <a:pt x="298" y="200"/>
                  </a:cubicBezTo>
                  <a:cubicBezTo>
                    <a:pt x="307" y="200"/>
                    <a:pt x="307" y="200"/>
                    <a:pt x="307" y="200"/>
                  </a:cubicBezTo>
                  <a:cubicBezTo>
                    <a:pt x="317" y="218"/>
                    <a:pt x="317" y="218"/>
                    <a:pt x="317" y="218"/>
                  </a:cubicBezTo>
                  <a:cubicBezTo>
                    <a:pt x="325" y="220"/>
                    <a:pt x="325" y="220"/>
                    <a:pt x="325" y="220"/>
                  </a:cubicBezTo>
                  <a:cubicBezTo>
                    <a:pt x="327" y="224"/>
                    <a:pt x="327" y="224"/>
                    <a:pt x="327" y="224"/>
                  </a:cubicBezTo>
                  <a:cubicBezTo>
                    <a:pt x="339" y="223"/>
                    <a:pt x="339" y="223"/>
                    <a:pt x="339" y="223"/>
                  </a:cubicBezTo>
                  <a:cubicBezTo>
                    <a:pt x="334" y="238"/>
                    <a:pt x="334" y="238"/>
                    <a:pt x="334" y="238"/>
                  </a:cubicBezTo>
                  <a:cubicBezTo>
                    <a:pt x="329" y="239"/>
                    <a:pt x="329" y="239"/>
                    <a:pt x="329" y="239"/>
                  </a:cubicBezTo>
                  <a:cubicBezTo>
                    <a:pt x="326" y="250"/>
                    <a:pt x="326" y="250"/>
                    <a:pt x="326" y="250"/>
                  </a:cubicBezTo>
                  <a:cubicBezTo>
                    <a:pt x="327" y="250"/>
                    <a:pt x="327" y="250"/>
                    <a:pt x="327" y="250"/>
                  </a:cubicBezTo>
                  <a:cubicBezTo>
                    <a:pt x="329" y="250"/>
                    <a:pt x="329" y="250"/>
                    <a:pt x="329" y="250"/>
                  </a:cubicBezTo>
                  <a:cubicBezTo>
                    <a:pt x="331" y="249"/>
                    <a:pt x="331" y="249"/>
                    <a:pt x="331" y="249"/>
                  </a:cubicBezTo>
                  <a:cubicBezTo>
                    <a:pt x="332" y="249"/>
                    <a:pt x="332" y="249"/>
                    <a:pt x="332" y="249"/>
                  </a:cubicBezTo>
                  <a:cubicBezTo>
                    <a:pt x="335" y="250"/>
                    <a:pt x="335" y="250"/>
                    <a:pt x="335" y="250"/>
                  </a:cubicBezTo>
                  <a:cubicBezTo>
                    <a:pt x="342" y="245"/>
                    <a:pt x="342" y="245"/>
                    <a:pt x="342" y="245"/>
                  </a:cubicBezTo>
                  <a:cubicBezTo>
                    <a:pt x="345" y="241"/>
                    <a:pt x="345" y="241"/>
                    <a:pt x="345" y="241"/>
                  </a:cubicBezTo>
                  <a:cubicBezTo>
                    <a:pt x="353" y="230"/>
                    <a:pt x="353" y="230"/>
                    <a:pt x="353" y="230"/>
                  </a:cubicBezTo>
                  <a:cubicBezTo>
                    <a:pt x="357" y="223"/>
                    <a:pt x="357" y="223"/>
                    <a:pt x="357" y="223"/>
                  </a:cubicBezTo>
                  <a:cubicBezTo>
                    <a:pt x="358" y="214"/>
                    <a:pt x="358" y="214"/>
                    <a:pt x="358" y="214"/>
                  </a:cubicBezTo>
                  <a:cubicBezTo>
                    <a:pt x="360" y="203"/>
                    <a:pt x="360" y="203"/>
                    <a:pt x="360" y="203"/>
                  </a:cubicBezTo>
                  <a:cubicBezTo>
                    <a:pt x="360" y="199"/>
                    <a:pt x="360" y="199"/>
                    <a:pt x="360" y="199"/>
                  </a:cubicBezTo>
                  <a:cubicBezTo>
                    <a:pt x="355" y="194"/>
                    <a:pt x="355" y="194"/>
                    <a:pt x="355" y="194"/>
                  </a:cubicBezTo>
                  <a:cubicBezTo>
                    <a:pt x="355" y="194"/>
                    <a:pt x="349" y="198"/>
                    <a:pt x="349" y="198"/>
                  </a:cubicBezTo>
                  <a:cubicBezTo>
                    <a:pt x="348" y="198"/>
                    <a:pt x="346" y="196"/>
                    <a:pt x="346" y="196"/>
                  </a:cubicBezTo>
                  <a:cubicBezTo>
                    <a:pt x="344" y="192"/>
                    <a:pt x="344" y="192"/>
                    <a:pt x="344" y="192"/>
                  </a:cubicBezTo>
                  <a:cubicBezTo>
                    <a:pt x="341" y="192"/>
                    <a:pt x="341" y="192"/>
                    <a:pt x="341" y="192"/>
                  </a:cubicBezTo>
                  <a:cubicBezTo>
                    <a:pt x="344" y="190"/>
                    <a:pt x="344" y="190"/>
                    <a:pt x="344" y="190"/>
                  </a:cubicBezTo>
                  <a:cubicBezTo>
                    <a:pt x="349" y="185"/>
                    <a:pt x="349" y="185"/>
                    <a:pt x="349" y="185"/>
                  </a:cubicBezTo>
                  <a:cubicBezTo>
                    <a:pt x="353" y="180"/>
                    <a:pt x="353" y="180"/>
                    <a:pt x="353" y="180"/>
                  </a:cubicBezTo>
                  <a:cubicBezTo>
                    <a:pt x="354" y="178"/>
                    <a:pt x="354" y="178"/>
                    <a:pt x="354" y="178"/>
                  </a:cubicBezTo>
                  <a:cubicBezTo>
                    <a:pt x="367" y="165"/>
                    <a:pt x="367" y="165"/>
                    <a:pt x="367" y="165"/>
                  </a:cubicBezTo>
                  <a:cubicBezTo>
                    <a:pt x="371" y="164"/>
                    <a:pt x="371" y="164"/>
                    <a:pt x="371" y="164"/>
                  </a:cubicBezTo>
                  <a:cubicBezTo>
                    <a:pt x="381" y="164"/>
                    <a:pt x="381" y="164"/>
                    <a:pt x="381" y="164"/>
                  </a:cubicBezTo>
                  <a:cubicBezTo>
                    <a:pt x="386" y="163"/>
                    <a:pt x="386" y="163"/>
                    <a:pt x="386" y="163"/>
                  </a:cubicBezTo>
                  <a:cubicBezTo>
                    <a:pt x="392" y="165"/>
                    <a:pt x="392" y="165"/>
                    <a:pt x="392" y="165"/>
                  </a:cubicBezTo>
                  <a:cubicBezTo>
                    <a:pt x="392" y="168"/>
                    <a:pt x="392" y="168"/>
                    <a:pt x="392" y="168"/>
                  </a:cubicBezTo>
                  <a:cubicBezTo>
                    <a:pt x="392" y="168"/>
                    <a:pt x="400" y="166"/>
                    <a:pt x="401" y="166"/>
                  </a:cubicBezTo>
                  <a:cubicBezTo>
                    <a:pt x="401" y="167"/>
                    <a:pt x="403" y="166"/>
                    <a:pt x="403" y="166"/>
                  </a:cubicBezTo>
                  <a:cubicBezTo>
                    <a:pt x="402" y="164"/>
                    <a:pt x="402" y="164"/>
                    <a:pt x="402" y="164"/>
                  </a:cubicBezTo>
                  <a:cubicBezTo>
                    <a:pt x="403" y="159"/>
                    <a:pt x="403" y="159"/>
                    <a:pt x="403" y="159"/>
                  </a:cubicBezTo>
                  <a:cubicBezTo>
                    <a:pt x="406" y="153"/>
                    <a:pt x="406" y="153"/>
                    <a:pt x="406" y="153"/>
                  </a:cubicBezTo>
                  <a:cubicBezTo>
                    <a:pt x="411" y="149"/>
                    <a:pt x="411" y="149"/>
                    <a:pt x="411" y="149"/>
                  </a:cubicBezTo>
                  <a:cubicBezTo>
                    <a:pt x="419" y="150"/>
                    <a:pt x="419" y="150"/>
                    <a:pt x="419" y="150"/>
                  </a:cubicBezTo>
                  <a:cubicBezTo>
                    <a:pt x="421" y="155"/>
                    <a:pt x="421" y="155"/>
                    <a:pt x="421" y="155"/>
                  </a:cubicBezTo>
                  <a:cubicBezTo>
                    <a:pt x="426" y="151"/>
                    <a:pt x="426" y="151"/>
                    <a:pt x="426" y="151"/>
                  </a:cubicBezTo>
                  <a:cubicBezTo>
                    <a:pt x="433" y="144"/>
                    <a:pt x="433" y="144"/>
                    <a:pt x="433" y="144"/>
                  </a:cubicBezTo>
                  <a:cubicBezTo>
                    <a:pt x="433" y="152"/>
                    <a:pt x="433" y="152"/>
                    <a:pt x="433" y="152"/>
                  </a:cubicBezTo>
                  <a:cubicBezTo>
                    <a:pt x="427" y="158"/>
                    <a:pt x="427" y="158"/>
                    <a:pt x="427" y="158"/>
                  </a:cubicBezTo>
                  <a:cubicBezTo>
                    <a:pt x="423" y="160"/>
                    <a:pt x="423" y="160"/>
                    <a:pt x="423" y="160"/>
                  </a:cubicBezTo>
                  <a:cubicBezTo>
                    <a:pt x="419" y="166"/>
                    <a:pt x="419" y="166"/>
                    <a:pt x="419" y="166"/>
                  </a:cubicBezTo>
                  <a:cubicBezTo>
                    <a:pt x="416" y="171"/>
                    <a:pt x="416" y="171"/>
                    <a:pt x="416" y="171"/>
                  </a:cubicBezTo>
                  <a:cubicBezTo>
                    <a:pt x="416" y="171"/>
                    <a:pt x="411" y="173"/>
                    <a:pt x="411" y="174"/>
                  </a:cubicBezTo>
                  <a:cubicBezTo>
                    <a:pt x="410" y="174"/>
                    <a:pt x="409" y="175"/>
                    <a:pt x="409" y="175"/>
                  </a:cubicBezTo>
                  <a:cubicBezTo>
                    <a:pt x="405" y="186"/>
                    <a:pt x="405" y="186"/>
                    <a:pt x="405" y="186"/>
                  </a:cubicBezTo>
                  <a:cubicBezTo>
                    <a:pt x="410" y="210"/>
                    <a:pt x="410" y="210"/>
                    <a:pt x="410" y="210"/>
                  </a:cubicBezTo>
                  <a:cubicBezTo>
                    <a:pt x="416" y="202"/>
                    <a:pt x="416" y="202"/>
                    <a:pt x="416" y="202"/>
                  </a:cubicBezTo>
                  <a:cubicBezTo>
                    <a:pt x="418" y="201"/>
                    <a:pt x="418" y="201"/>
                    <a:pt x="418" y="201"/>
                  </a:cubicBezTo>
                  <a:cubicBezTo>
                    <a:pt x="420" y="196"/>
                    <a:pt x="420" y="196"/>
                    <a:pt x="420" y="196"/>
                  </a:cubicBezTo>
                  <a:cubicBezTo>
                    <a:pt x="422" y="193"/>
                    <a:pt x="422" y="193"/>
                    <a:pt x="422" y="193"/>
                  </a:cubicBezTo>
                  <a:cubicBezTo>
                    <a:pt x="426" y="191"/>
                    <a:pt x="426" y="191"/>
                    <a:pt x="426" y="191"/>
                  </a:cubicBezTo>
                  <a:cubicBezTo>
                    <a:pt x="426" y="186"/>
                    <a:pt x="426" y="186"/>
                    <a:pt x="426" y="186"/>
                  </a:cubicBezTo>
                  <a:cubicBezTo>
                    <a:pt x="427" y="184"/>
                    <a:pt x="427" y="184"/>
                    <a:pt x="427" y="184"/>
                  </a:cubicBezTo>
                  <a:cubicBezTo>
                    <a:pt x="429" y="177"/>
                    <a:pt x="429" y="177"/>
                    <a:pt x="429" y="177"/>
                  </a:cubicBezTo>
                  <a:cubicBezTo>
                    <a:pt x="429" y="175"/>
                    <a:pt x="429" y="175"/>
                    <a:pt x="429" y="175"/>
                  </a:cubicBezTo>
                  <a:cubicBezTo>
                    <a:pt x="426" y="174"/>
                    <a:pt x="426" y="174"/>
                    <a:pt x="426" y="174"/>
                  </a:cubicBezTo>
                  <a:cubicBezTo>
                    <a:pt x="430" y="165"/>
                    <a:pt x="430" y="165"/>
                    <a:pt x="430" y="165"/>
                  </a:cubicBezTo>
                  <a:cubicBezTo>
                    <a:pt x="432" y="162"/>
                    <a:pt x="432" y="162"/>
                    <a:pt x="432" y="162"/>
                  </a:cubicBezTo>
                  <a:cubicBezTo>
                    <a:pt x="435" y="161"/>
                    <a:pt x="435" y="161"/>
                    <a:pt x="435" y="161"/>
                  </a:cubicBezTo>
                  <a:cubicBezTo>
                    <a:pt x="438" y="160"/>
                    <a:pt x="438" y="160"/>
                    <a:pt x="438" y="160"/>
                  </a:cubicBezTo>
                  <a:cubicBezTo>
                    <a:pt x="439" y="162"/>
                    <a:pt x="439" y="162"/>
                    <a:pt x="439" y="162"/>
                  </a:cubicBezTo>
                  <a:cubicBezTo>
                    <a:pt x="446" y="157"/>
                    <a:pt x="446" y="157"/>
                    <a:pt x="446" y="157"/>
                  </a:cubicBezTo>
                  <a:cubicBezTo>
                    <a:pt x="446" y="157"/>
                    <a:pt x="452" y="162"/>
                    <a:pt x="452" y="162"/>
                  </a:cubicBezTo>
                  <a:cubicBezTo>
                    <a:pt x="453" y="162"/>
                    <a:pt x="454" y="157"/>
                    <a:pt x="454" y="157"/>
                  </a:cubicBezTo>
                  <a:cubicBezTo>
                    <a:pt x="457" y="156"/>
                    <a:pt x="457" y="156"/>
                    <a:pt x="457" y="156"/>
                  </a:cubicBezTo>
                  <a:cubicBezTo>
                    <a:pt x="457" y="156"/>
                    <a:pt x="463" y="150"/>
                    <a:pt x="464" y="149"/>
                  </a:cubicBezTo>
                  <a:cubicBezTo>
                    <a:pt x="464" y="149"/>
                    <a:pt x="472" y="145"/>
                    <a:pt x="472" y="145"/>
                  </a:cubicBezTo>
                  <a:cubicBezTo>
                    <a:pt x="473" y="145"/>
                    <a:pt x="476" y="145"/>
                    <a:pt x="476" y="145"/>
                  </a:cubicBezTo>
                  <a:cubicBezTo>
                    <a:pt x="480" y="146"/>
                    <a:pt x="480" y="146"/>
                    <a:pt x="480" y="146"/>
                  </a:cubicBezTo>
                  <a:cubicBezTo>
                    <a:pt x="480" y="144"/>
                    <a:pt x="480" y="144"/>
                    <a:pt x="480" y="144"/>
                  </a:cubicBezTo>
                  <a:cubicBezTo>
                    <a:pt x="479" y="140"/>
                    <a:pt x="479" y="140"/>
                    <a:pt x="479" y="140"/>
                  </a:cubicBezTo>
                  <a:cubicBezTo>
                    <a:pt x="478" y="135"/>
                    <a:pt x="478" y="135"/>
                    <a:pt x="478" y="135"/>
                  </a:cubicBezTo>
                  <a:cubicBezTo>
                    <a:pt x="474" y="131"/>
                    <a:pt x="474" y="131"/>
                    <a:pt x="474" y="131"/>
                  </a:cubicBezTo>
                  <a:cubicBezTo>
                    <a:pt x="477" y="129"/>
                    <a:pt x="477" y="129"/>
                    <a:pt x="477" y="129"/>
                  </a:cubicBezTo>
                  <a:lnTo>
                    <a:pt x="482" y="127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89" name="Freeform 111">
              <a:extLst>
                <a:ext uri="{FF2B5EF4-FFF2-40B4-BE49-F238E27FC236}">
                  <a16:creationId xmlns:a16="http://schemas.microsoft.com/office/drawing/2014/main" id="{A059CD0B-1D72-E34C-BA41-EDDAF5789376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9438" y="3009900"/>
              <a:ext cx="1011237" cy="709613"/>
            </a:xfrm>
            <a:custGeom>
              <a:avLst/>
              <a:gdLst>
                <a:gd name="T0" fmla="*/ 2147483646 w 129"/>
                <a:gd name="T1" fmla="*/ 2147483646 h 91"/>
                <a:gd name="T2" fmla="*/ 2147483646 w 129"/>
                <a:gd name="T3" fmla="*/ 2147483646 h 91"/>
                <a:gd name="T4" fmla="*/ 2147483646 w 129"/>
                <a:gd name="T5" fmla="*/ 2147483646 h 91"/>
                <a:gd name="T6" fmla="*/ 2147483646 w 129"/>
                <a:gd name="T7" fmla="*/ 2147483646 h 91"/>
                <a:gd name="T8" fmla="*/ 2147483646 w 129"/>
                <a:gd name="T9" fmla="*/ 2147483646 h 91"/>
                <a:gd name="T10" fmla="*/ 2147483646 w 129"/>
                <a:gd name="T11" fmla="*/ 2147483646 h 91"/>
                <a:gd name="T12" fmla="*/ 2147483646 w 129"/>
                <a:gd name="T13" fmla="*/ 2147483646 h 91"/>
                <a:gd name="T14" fmla="*/ 2147483646 w 129"/>
                <a:gd name="T15" fmla="*/ 2147483646 h 91"/>
                <a:gd name="T16" fmla="*/ 2147483646 w 129"/>
                <a:gd name="T17" fmla="*/ 2147483646 h 91"/>
                <a:gd name="T18" fmla="*/ 2147483646 w 129"/>
                <a:gd name="T19" fmla="*/ 2147483646 h 91"/>
                <a:gd name="T20" fmla="*/ 2147483646 w 129"/>
                <a:gd name="T21" fmla="*/ 2147483646 h 91"/>
                <a:gd name="T22" fmla="*/ 2147483646 w 129"/>
                <a:gd name="T23" fmla="*/ 2147483646 h 91"/>
                <a:gd name="T24" fmla="*/ 2147483646 w 129"/>
                <a:gd name="T25" fmla="*/ 2147483646 h 91"/>
                <a:gd name="T26" fmla="*/ 2147483646 w 129"/>
                <a:gd name="T27" fmla="*/ 2147483646 h 91"/>
                <a:gd name="T28" fmla="*/ 2147483646 w 129"/>
                <a:gd name="T29" fmla="*/ 2147483646 h 91"/>
                <a:gd name="T30" fmla="*/ 0 w 129"/>
                <a:gd name="T31" fmla="*/ 2147483646 h 91"/>
                <a:gd name="T32" fmla="*/ 2147483646 w 129"/>
                <a:gd name="T33" fmla="*/ 2147483646 h 91"/>
                <a:gd name="T34" fmla="*/ 2147483646 w 129"/>
                <a:gd name="T35" fmla="*/ 2147483646 h 91"/>
                <a:gd name="T36" fmla="*/ 2147483646 w 129"/>
                <a:gd name="T37" fmla="*/ 2147483646 h 91"/>
                <a:gd name="T38" fmla="*/ 2147483646 w 129"/>
                <a:gd name="T39" fmla="*/ 2147483646 h 91"/>
                <a:gd name="T40" fmla="*/ 2147483646 w 129"/>
                <a:gd name="T41" fmla="*/ 2147483646 h 91"/>
                <a:gd name="T42" fmla="*/ 2147483646 w 129"/>
                <a:gd name="T43" fmla="*/ 2147483646 h 91"/>
                <a:gd name="T44" fmla="*/ 2147483646 w 129"/>
                <a:gd name="T45" fmla="*/ 2147483646 h 91"/>
                <a:gd name="T46" fmla="*/ 2147483646 w 129"/>
                <a:gd name="T47" fmla="*/ 2147483646 h 91"/>
                <a:gd name="T48" fmla="*/ 2147483646 w 129"/>
                <a:gd name="T49" fmla="*/ 2147483646 h 91"/>
                <a:gd name="T50" fmla="*/ 2147483646 w 129"/>
                <a:gd name="T51" fmla="*/ 2147483646 h 91"/>
                <a:gd name="T52" fmla="*/ 2147483646 w 129"/>
                <a:gd name="T53" fmla="*/ 2147483646 h 91"/>
                <a:gd name="T54" fmla="*/ 2147483646 w 129"/>
                <a:gd name="T55" fmla="*/ 2147483646 h 91"/>
                <a:gd name="T56" fmla="*/ 2147483646 w 129"/>
                <a:gd name="T57" fmla="*/ 2147483646 h 91"/>
                <a:gd name="T58" fmla="*/ 2147483646 w 129"/>
                <a:gd name="T59" fmla="*/ 2147483646 h 91"/>
                <a:gd name="T60" fmla="*/ 2147483646 w 129"/>
                <a:gd name="T61" fmla="*/ 2147483646 h 91"/>
                <a:gd name="T62" fmla="*/ 2147483646 w 129"/>
                <a:gd name="T63" fmla="*/ 2147483646 h 91"/>
                <a:gd name="T64" fmla="*/ 2147483646 w 129"/>
                <a:gd name="T65" fmla="*/ 2147483646 h 91"/>
                <a:gd name="T66" fmla="*/ 2147483646 w 129"/>
                <a:gd name="T67" fmla="*/ 2147483646 h 91"/>
                <a:gd name="T68" fmla="*/ 2147483646 w 129"/>
                <a:gd name="T69" fmla="*/ 2147483646 h 9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29" h="91">
                  <a:moveTo>
                    <a:pt x="89" y="79"/>
                  </a:moveTo>
                  <a:cubicBezTo>
                    <a:pt x="87" y="77"/>
                    <a:pt x="87" y="77"/>
                    <a:pt x="87" y="77"/>
                  </a:cubicBezTo>
                  <a:cubicBezTo>
                    <a:pt x="88" y="73"/>
                    <a:pt x="88" y="73"/>
                    <a:pt x="88" y="73"/>
                  </a:cubicBezTo>
                  <a:cubicBezTo>
                    <a:pt x="96" y="71"/>
                    <a:pt x="96" y="71"/>
                    <a:pt x="96" y="71"/>
                  </a:cubicBezTo>
                  <a:cubicBezTo>
                    <a:pt x="101" y="67"/>
                    <a:pt x="101" y="67"/>
                    <a:pt x="101" y="67"/>
                  </a:cubicBezTo>
                  <a:cubicBezTo>
                    <a:pt x="105" y="63"/>
                    <a:pt x="105" y="63"/>
                    <a:pt x="105" y="63"/>
                  </a:cubicBezTo>
                  <a:cubicBezTo>
                    <a:pt x="107" y="51"/>
                    <a:pt x="107" y="51"/>
                    <a:pt x="107" y="51"/>
                  </a:cubicBezTo>
                  <a:cubicBezTo>
                    <a:pt x="114" y="50"/>
                    <a:pt x="114" y="50"/>
                    <a:pt x="114" y="50"/>
                  </a:cubicBezTo>
                  <a:cubicBezTo>
                    <a:pt x="116" y="40"/>
                    <a:pt x="116" y="40"/>
                    <a:pt x="116" y="40"/>
                  </a:cubicBezTo>
                  <a:cubicBezTo>
                    <a:pt x="124" y="41"/>
                    <a:pt x="124" y="41"/>
                    <a:pt x="124" y="41"/>
                  </a:cubicBezTo>
                  <a:cubicBezTo>
                    <a:pt x="126" y="35"/>
                    <a:pt x="126" y="35"/>
                    <a:pt x="126" y="35"/>
                  </a:cubicBezTo>
                  <a:cubicBezTo>
                    <a:pt x="129" y="34"/>
                    <a:pt x="129" y="34"/>
                    <a:pt x="129" y="34"/>
                  </a:cubicBezTo>
                  <a:cubicBezTo>
                    <a:pt x="129" y="29"/>
                    <a:pt x="129" y="29"/>
                    <a:pt x="129" y="29"/>
                  </a:cubicBezTo>
                  <a:cubicBezTo>
                    <a:pt x="122" y="27"/>
                    <a:pt x="122" y="27"/>
                    <a:pt x="122" y="27"/>
                  </a:cubicBezTo>
                  <a:cubicBezTo>
                    <a:pt x="114" y="23"/>
                    <a:pt x="114" y="23"/>
                    <a:pt x="114" y="23"/>
                  </a:cubicBezTo>
                  <a:cubicBezTo>
                    <a:pt x="104" y="23"/>
                    <a:pt x="104" y="23"/>
                    <a:pt x="104" y="23"/>
                  </a:cubicBezTo>
                  <a:cubicBezTo>
                    <a:pt x="100" y="14"/>
                    <a:pt x="100" y="14"/>
                    <a:pt x="100" y="14"/>
                  </a:cubicBezTo>
                  <a:cubicBezTo>
                    <a:pt x="96" y="6"/>
                    <a:pt x="96" y="6"/>
                    <a:pt x="96" y="6"/>
                  </a:cubicBezTo>
                  <a:cubicBezTo>
                    <a:pt x="91" y="6"/>
                    <a:pt x="91" y="6"/>
                    <a:pt x="91" y="6"/>
                  </a:cubicBezTo>
                  <a:cubicBezTo>
                    <a:pt x="82" y="9"/>
                    <a:pt x="82" y="9"/>
                    <a:pt x="82" y="9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62" y="3"/>
                    <a:pt x="62" y="3"/>
                    <a:pt x="62" y="3"/>
                  </a:cubicBezTo>
                  <a:cubicBezTo>
                    <a:pt x="49" y="7"/>
                    <a:pt x="49" y="7"/>
                    <a:pt x="49" y="7"/>
                  </a:cubicBezTo>
                  <a:cubicBezTo>
                    <a:pt x="45" y="16"/>
                    <a:pt x="45" y="16"/>
                    <a:pt x="45" y="16"/>
                  </a:cubicBezTo>
                  <a:cubicBezTo>
                    <a:pt x="47" y="23"/>
                    <a:pt x="47" y="23"/>
                    <a:pt x="47" y="23"/>
                  </a:cubicBezTo>
                  <a:cubicBezTo>
                    <a:pt x="40" y="24"/>
                    <a:pt x="40" y="24"/>
                    <a:pt x="40" y="24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22" y="20"/>
                    <a:pt x="22" y="20"/>
                    <a:pt x="22" y="20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6" y="42"/>
                    <a:pt x="6" y="42"/>
                    <a:pt x="6" y="42"/>
                  </a:cubicBezTo>
                  <a:cubicBezTo>
                    <a:pt x="13" y="41"/>
                    <a:pt x="13" y="41"/>
                    <a:pt x="13" y="41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16" y="50"/>
                    <a:pt x="16" y="50"/>
                    <a:pt x="16" y="50"/>
                  </a:cubicBezTo>
                  <a:cubicBezTo>
                    <a:pt x="13" y="52"/>
                    <a:pt x="13" y="52"/>
                    <a:pt x="13" y="52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6" y="59"/>
                    <a:pt x="20" y="62"/>
                    <a:pt x="20" y="63"/>
                  </a:cubicBezTo>
                  <a:cubicBezTo>
                    <a:pt x="20" y="64"/>
                    <a:pt x="20" y="72"/>
                    <a:pt x="20" y="72"/>
                  </a:cubicBezTo>
                  <a:cubicBezTo>
                    <a:pt x="24" y="76"/>
                    <a:pt x="24" y="76"/>
                    <a:pt x="24" y="76"/>
                  </a:cubicBezTo>
                  <a:cubicBezTo>
                    <a:pt x="23" y="84"/>
                    <a:pt x="23" y="84"/>
                    <a:pt x="23" y="84"/>
                  </a:cubicBezTo>
                  <a:cubicBezTo>
                    <a:pt x="24" y="82"/>
                    <a:pt x="24" y="82"/>
                    <a:pt x="24" y="82"/>
                  </a:cubicBezTo>
                  <a:cubicBezTo>
                    <a:pt x="29" y="80"/>
                    <a:pt x="29" y="80"/>
                    <a:pt x="29" y="80"/>
                  </a:cubicBezTo>
                  <a:cubicBezTo>
                    <a:pt x="33" y="79"/>
                    <a:pt x="33" y="79"/>
                    <a:pt x="33" y="79"/>
                  </a:cubicBezTo>
                  <a:cubicBezTo>
                    <a:pt x="38" y="82"/>
                    <a:pt x="38" y="82"/>
                    <a:pt x="38" y="82"/>
                  </a:cubicBezTo>
                  <a:cubicBezTo>
                    <a:pt x="42" y="85"/>
                    <a:pt x="42" y="85"/>
                    <a:pt x="42" y="85"/>
                  </a:cubicBezTo>
                  <a:cubicBezTo>
                    <a:pt x="46" y="86"/>
                    <a:pt x="46" y="86"/>
                    <a:pt x="46" y="86"/>
                  </a:cubicBezTo>
                  <a:cubicBezTo>
                    <a:pt x="46" y="89"/>
                    <a:pt x="46" y="89"/>
                    <a:pt x="46" y="89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8" y="87"/>
                    <a:pt x="58" y="87"/>
                    <a:pt x="58" y="87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63" y="83"/>
                    <a:pt x="63" y="83"/>
                    <a:pt x="63" y="83"/>
                  </a:cubicBezTo>
                  <a:cubicBezTo>
                    <a:pt x="66" y="83"/>
                    <a:pt x="66" y="83"/>
                    <a:pt x="66" y="83"/>
                  </a:cubicBezTo>
                  <a:cubicBezTo>
                    <a:pt x="68" y="85"/>
                    <a:pt x="68" y="85"/>
                    <a:pt x="68" y="85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4" y="82"/>
                    <a:pt x="74" y="82"/>
                    <a:pt x="74" y="82"/>
                  </a:cubicBezTo>
                  <a:cubicBezTo>
                    <a:pt x="77" y="79"/>
                    <a:pt x="77" y="79"/>
                    <a:pt x="77" y="79"/>
                  </a:cubicBezTo>
                  <a:cubicBezTo>
                    <a:pt x="78" y="80"/>
                    <a:pt x="78" y="80"/>
                    <a:pt x="78" y="80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2" y="83"/>
                    <a:pt x="82" y="83"/>
                    <a:pt x="82" y="83"/>
                  </a:cubicBezTo>
                  <a:cubicBezTo>
                    <a:pt x="86" y="82"/>
                    <a:pt x="86" y="82"/>
                    <a:pt x="86" y="82"/>
                  </a:cubicBezTo>
                  <a:cubicBezTo>
                    <a:pt x="88" y="82"/>
                    <a:pt x="88" y="82"/>
                    <a:pt x="88" y="82"/>
                  </a:cubicBezTo>
                  <a:cubicBezTo>
                    <a:pt x="88" y="83"/>
                    <a:pt x="88" y="83"/>
                    <a:pt x="88" y="83"/>
                  </a:cubicBezTo>
                  <a:cubicBezTo>
                    <a:pt x="90" y="82"/>
                    <a:pt x="90" y="82"/>
                    <a:pt x="90" y="82"/>
                  </a:cubicBezTo>
                  <a:lnTo>
                    <a:pt x="89" y="7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90" name="Rectangle 112">
              <a:extLst>
                <a:ext uri="{FF2B5EF4-FFF2-40B4-BE49-F238E27FC236}">
                  <a16:creationId xmlns:a16="http://schemas.microsoft.com/office/drawing/2014/main" id="{FA96E73E-A184-8246-8C0C-65662BCC3D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03788" y="3275013"/>
              <a:ext cx="9525" cy="1587"/>
            </a:xfrm>
            <a:prstGeom prst="rect">
              <a:avLst/>
            </a:prstGeom>
            <a:grpFill/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 algn="ctr" eaLnBrk="1" hangingPunct="1">
                <a:spcBef>
                  <a:spcPct val="15000"/>
                </a:spcBef>
              </a:pPr>
              <a:endParaRPr lang="en-US" altLang="en-US" dirty="0">
                <a:latin typeface="HelveticaNeue-UltraLight" panose="02000206000000020004" pitchFamily="50"/>
              </a:endParaRPr>
            </a:p>
          </p:txBody>
        </p:sp>
        <p:sp>
          <p:nvSpPr>
            <p:cNvPr id="91" name="Freeform 113">
              <a:extLst>
                <a:ext uri="{FF2B5EF4-FFF2-40B4-BE49-F238E27FC236}">
                  <a16:creationId xmlns:a16="http://schemas.microsoft.com/office/drawing/2014/main" id="{8A700438-CD67-B946-BC58-6B3C8E4411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6450" y="2119313"/>
              <a:ext cx="649288" cy="766762"/>
            </a:xfrm>
            <a:custGeom>
              <a:avLst/>
              <a:gdLst>
                <a:gd name="T0" fmla="*/ 2147483646 w 83"/>
                <a:gd name="T1" fmla="*/ 2147483646 h 98"/>
                <a:gd name="T2" fmla="*/ 2147483646 w 83"/>
                <a:gd name="T3" fmla="*/ 2147483646 h 98"/>
                <a:gd name="T4" fmla="*/ 2147483646 w 83"/>
                <a:gd name="T5" fmla="*/ 2147483646 h 98"/>
                <a:gd name="T6" fmla="*/ 2147483646 w 83"/>
                <a:gd name="T7" fmla="*/ 2147483646 h 98"/>
                <a:gd name="T8" fmla="*/ 2147483646 w 83"/>
                <a:gd name="T9" fmla="*/ 2147483646 h 98"/>
                <a:gd name="T10" fmla="*/ 2147483646 w 83"/>
                <a:gd name="T11" fmla="*/ 2147483646 h 98"/>
                <a:gd name="T12" fmla="*/ 2147483646 w 83"/>
                <a:gd name="T13" fmla="*/ 2147483646 h 98"/>
                <a:gd name="T14" fmla="*/ 2147483646 w 83"/>
                <a:gd name="T15" fmla="*/ 2147483646 h 98"/>
                <a:gd name="T16" fmla="*/ 2147483646 w 83"/>
                <a:gd name="T17" fmla="*/ 2147483646 h 98"/>
                <a:gd name="T18" fmla="*/ 2147483646 w 83"/>
                <a:gd name="T19" fmla="*/ 2147483646 h 98"/>
                <a:gd name="T20" fmla="*/ 2147483646 w 83"/>
                <a:gd name="T21" fmla="*/ 2147483646 h 98"/>
                <a:gd name="T22" fmla="*/ 2147483646 w 83"/>
                <a:gd name="T23" fmla="*/ 2147483646 h 98"/>
                <a:gd name="T24" fmla="*/ 2147483646 w 83"/>
                <a:gd name="T25" fmla="*/ 2147483646 h 98"/>
                <a:gd name="T26" fmla="*/ 2147483646 w 83"/>
                <a:gd name="T27" fmla="*/ 2147483646 h 98"/>
                <a:gd name="T28" fmla="*/ 2147483646 w 83"/>
                <a:gd name="T29" fmla="*/ 2147483646 h 98"/>
                <a:gd name="T30" fmla="*/ 2147483646 w 83"/>
                <a:gd name="T31" fmla="*/ 2147483646 h 98"/>
                <a:gd name="T32" fmla="*/ 2147483646 w 83"/>
                <a:gd name="T33" fmla="*/ 2147483646 h 98"/>
                <a:gd name="T34" fmla="*/ 2147483646 w 83"/>
                <a:gd name="T35" fmla="*/ 2147483646 h 98"/>
                <a:gd name="T36" fmla="*/ 2147483646 w 83"/>
                <a:gd name="T37" fmla="*/ 2147483646 h 98"/>
                <a:gd name="T38" fmla="*/ 2147483646 w 83"/>
                <a:gd name="T39" fmla="*/ 2147483646 h 98"/>
                <a:gd name="T40" fmla="*/ 2147483646 w 83"/>
                <a:gd name="T41" fmla="*/ 2147483646 h 98"/>
                <a:gd name="T42" fmla="*/ 2147483646 w 83"/>
                <a:gd name="T43" fmla="*/ 2147483646 h 98"/>
                <a:gd name="T44" fmla="*/ 2147483646 w 83"/>
                <a:gd name="T45" fmla="*/ 2147483646 h 98"/>
                <a:gd name="T46" fmla="*/ 2147483646 w 83"/>
                <a:gd name="T47" fmla="*/ 2147483646 h 98"/>
                <a:gd name="T48" fmla="*/ 2147483646 w 83"/>
                <a:gd name="T49" fmla="*/ 2147483646 h 98"/>
                <a:gd name="T50" fmla="*/ 2147483646 w 83"/>
                <a:gd name="T51" fmla="*/ 0 h 98"/>
                <a:gd name="T52" fmla="*/ 2147483646 w 83"/>
                <a:gd name="T53" fmla="*/ 2147483646 h 98"/>
                <a:gd name="T54" fmla="*/ 2147483646 w 83"/>
                <a:gd name="T55" fmla="*/ 2147483646 h 98"/>
                <a:gd name="T56" fmla="*/ 2147483646 w 83"/>
                <a:gd name="T57" fmla="*/ 2147483646 h 98"/>
                <a:gd name="T58" fmla="*/ 2147483646 w 83"/>
                <a:gd name="T59" fmla="*/ 2147483646 h 98"/>
                <a:gd name="T60" fmla="*/ 2147483646 w 83"/>
                <a:gd name="T61" fmla="*/ 2147483646 h 98"/>
                <a:gd name="T62" fmla="*/ 2147483646 w 83"/>
                <a:gd name="T63" fmla="*/ 2147483646 h 98"/>
                <a:gd name="T64" fmla="*/ 2147483646 w 83"/>
                <a:gd name="T65" fmla="*/ 2147483646 h 98"/>
                <a:gd name="T66" fmla="*/ 2147483646 w 83"/>
                <a:gd name="T67" fmla="*/ 2147483646 h 98"/>
                <a:gd name="T68" fmla="*/ 2147483646 w 83"/>
                <a:gd name="T69" fmla="*/ 2147483646 h 98"/>
                <a:gd name="T70" fmla="*/ 2147483646 w 83"/>
                <a:gd name="T71" fmla="*/ 2147483646 h 98"/>
                <a:gd name="T72" fmla="*/ 2147483646 w 83"/>
                <a:gd name="T73" fmla="*/ 2147483646 h 98"/>
                <a:gd name="T74" fmla="*/ 2147483646 w 83"/>
                <a:gd name="T75" fmla="*/ 2147483646 h 98"/>
                <a:gd name="T76" fmla="*/ 2147483646 w 83"/>
                <a:gd name="T77" fmla="*/ 2147483646 h 98"/>
                <a:gd name="T78" fmla="*/ 2147483646 w 83"/>
                <a:gd name="T79" fmla="*/ 2147483646 h 98"/>
                <a:gd name="T80" fmla="*/ 2147483646 w 83"/>
                <a:gd name="T81" fmla="*/ 2147483646 h 98"/>
                <a:gd name="T82" fmla="*/ 2147483646 w 83"/>
                <a:gd name="T83" fmla="*/ 2147483646 h 98"/>
                <a:gd name="T84" fmla="*/ 2147483646 w 83"/>
                <a:gd name="T85" fmla="*/ 2147483646 h 98"/>
                <a:gd name="T86" fmla="*/ 2147483646 w 83"/>
                <a:gd name="T87" fmla="*/ 2147483646 h 98"/>
                <a:gd name="T88" fmla="*/ 2147483646 w 83"/>
                <a:gd name="T89" fmla="*/ 2147483646 h 98"/>
                <a:gd name="T90" fmla="*/ 2147483646 w 83"/>
                <a:gd name="T91" fmla="*/ 2147483646 h 9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83" h="98">
                  <a:moveTo>
                    <a:pt x="23" y="87"/>
                  </a:moveTo>
                  <a:cubicBezTo>
                    <a:pt x="23" y="87"/>
                    <a:pt x="24" y="87"/>
                    <a:pt x="24" y="86"/>
                  </a:cubicBezTo>
                  <a:cubicBezTo>
                    <a:pt x="24" y="86"/>
                    <a:pt x="24" y="82"/>
                    <a:pt x="24" y="82"/>
                  </a:cubicBezTo>
                  <a:cubicBezTo>
                    <a:pt x="24" y="80"/>
                    <a:pt x="24" y="80"/>
                    <a:pt x="24" y="80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4" y="75"/>
                    <a:pt x="24" y="75"/>
                    <a:pt x="24" y="75"/>
                  </a:cubicBezTo>
                  <a:cubicBezTo>
                    <a:pt x="24" y="75"/>
                    <a:pt x="23" y="70"/>
                    <a:pt x="23" y="70"/>
                  </a:cubicBezTo>
                  <a:cubicBezTo>
                    <a:pt x="23" y="69"/>
                    <a:pt x="24" y="65"/>
                    <a:pt x="24" y="65"/>
                  </a:cubicBezTo>
                  <a:cubicBezTo>
                    <a:pt x="24" y="65"/>
                    <a:pt x="24" y="62"/>
                    <a:pt x="24" y="62"/>
                  </a:cubicBezTo>
                  <a:cubicBezTo>
                    <a:pt x="26" y="60"/>
                    <a:pt x="26" y="60"/>
                    <a:pt x="26" y="60"/>
                  </a:cubicBezTo>
                  <a:cubicBezTo>
                    <a:pt x="30" y="59"/>
                    <a:pt x="30" y="59"/>
                    <a:pt x="30" y="59"/>
                  </a:cubicBezTo>
                  <a:cubicBezTo>
                    <a:pt x="30" y="56"/>
                    <a:pt x="30" y="56"/>
                    <a:pt x="30" y="56"/>
                  </a:cubicBezTo>
                  <a:cubicBezTo>
                    <a:pt x="29" y="54"/>
                    <a:pt x="29" y="54"/>
                    <a:pt x="29" y="54"/>
                  </a:cubicBezTo>
                  <a:cubicBezTo>
                    <a:pt x="31" y="50"/>
                    <a:pt x="31" y="50"/>
                    <a:pt x="31" y="50"/>
                  </a:cubicBezTo>
                  <a:cubicBezTo>
                    <a:pt x="32" y="44"/>
                    <a:pt x="32" y="44"/>
                    <a:pt x="32" y="44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37" y="32"/>
                    <a:pt x="37" y="32"/>
                    <a:pt x="37" y="32"/>
                  </a:cubicBezTo>
                  <a:cubicBezTo>
                    <a:pt x="38" y="30"/>
                    <a:pt x="38" y="30"/>
                    <a:pt x="38" y="30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2"/>
                    <a:pt x="49" y="22"/>
                    <a:pt x="49" y="22"/>
                  </a:cubicBezTo>
                  <a:cubicBezTo>
                    <a:pt x="50" y="19"/>
                    <a:pt x="50" y="19"/>
                    <a:pt x="50" y="19"/>
                  </a:cubicBezTo>
                  <a:cubicBezTo>
                    <a:pt x="51" y="19"/>
                    <a:pt x="51" y="19"/>
                    <a:pt x="51" y="19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53" y="17"/>
                    <a:pt x="53" y="17"/>
                    <a:pt x="53" y="17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6" y="21"/>
                    <a:pt x="56" y="21"/>
                    <a:pt x="56" y="21"/>
                  </a:cubicBezTo>
                  <a:cubicBezTo>
                    <a:pt x="59" y="22"/>
                    <a:pt x="59" y="22"/>
                    <a:pt x="59" y="22"/>
                  </a:cubicBezTo>
                  <a:cubicBezTo>
                    <a:pt x="62" y="21"/>
                    <a:pt x="62" y="21"/>
                    <a:pt x="62" y="21"/>
                  </a:cubicBezTo>
                  <a:cubicBezTo>
                    <a:pt x="63" y="22"/>
                    <a:pt x="63" y="22"/>
                    <a:pt x="63" y="22"/>
                  </a:cubicBezTo>
                  <a:cubicBezTo>
                    <a:pt x="66" y="19"/>
                    <a:pt x="66" y="19"/>
                    <a:pt x="66" y="19"/>
                  </a:cubicBezTo>
                  <a:cubicBezTo>
                    <a:pt x="68" y="14"/>
                    <a:pt x="68" y="14"/>
                    <a:pt x="68" y="14"/>
                  </a:cubicBezTo>
                  <a:cubicBezTo>
                    <a:pt x="70" y="12"/>
                    <a:pt x="70" y="12"/>
                    <a:pt x="70" y="12"/>
                  </a:cubicBezTo>
                  <a:cubicBezTo>
                    <a:pt x="75" y="11"/>
                    <a:pt x="75" y="11"/>
                    <a:pt x="75" y="11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8" y="17"/>
                    <a:pt x="78" y="17"/>
                    <a:pt x="78" y="17"/>
                  </a:cubicBezTo>
                  <a:cubicBezTo>
                    <a:pt x="77" y="19"/>
                    <a:pt x="77" y="19"/>
                    <a:pt x="77" y="19"/>
                  </a:cubicBezTo>
                  <a:cubicBezTo>
                    <a:pt x="78" y="18"/>
                    <a:pt x="78" y="18"/>
                    <a:pt x="78" y="18"/>
                  </a:cubicBezTo>
                  <a:cubicBezTo>
                    <a:pt x="77" y="19"/>
                    <a:pt x="77" y="19"/>
                    <a:pt x="77" y="19"/>
                  </a:cubicBezTo>
                  <a:cubicBezTo>
                    <a:pt x="77" y="19"/>
                    <a:pt x="77" y="19"/>
                    <a:pt x="77" y="19"/>
                  </a:cubicBezTo>
                  <a:cubicBezTo>
                    <a:pt x="81" y="15"/>
                    <a:pt x="81" y="15"/>
                    <a:pt x="81" y="15"/>
                  </a:cubicBezTo>
                  <a:cubicBezTo>
                    <a:pt x="82" y="13"/>
                    <a:pt x="82" y="13"/>
                    <a:pt x="82" y="13"/>
                  </a:cubicBezTo>
                  <a:cubicBezTo>
                    <a:pt x="81" y="12"/>
                    <a:pt x="81" y="12"/>
                    <a:pt x="81" y="12"/>
                  </a:cubicBezTo>
                  <a:cubicBezTo>
                    <a:pt x="80" y="9"/>
                    <a:pt x="80" y="9"/>
                    <a:pt x="80" y="9"/>
                  </a:cubicBezTo>
                  <a:cubicBezTo>
                    <a:pt x="83" y="6"/>
                    <a:pt x="83" y="6"/>
                    <a:pt x="83" y="6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2" y="4"/>
                    <a:pt x="72" y="4"/>
                    <a:pt x="72" y="4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1"/>
                    <a:pt x="69" y="1"/>
                    <a:pt x="69" y="1"/>
                  </a:cubicBezTo>
                  <a:cubicBezTo>
                    <a:pt x="66" y="1"/>
                    <a:pt x="66" y="1"/>
                    <a:pt x="66" y="1"/>
                  </a:cubicBezTo>
                  <a:cubicBezTo>
                    <a:pt x="62" y="1"/>
                    <a:pt x="62" y="1"/>
                    <a:pt x="62" y="1"/>
                  </a:cubicBezTo>
                  <a:cubicBezTo>
                    <a:pt x="59" y="5"/>
                    <a:pt x="59" y="5"/>
                    <a:pt x="59" y="5"/>
                  </a:cubicBezTo>
                  <a:cubicBezTo>
                    <a:pt x="56" y="6"/>
                    <a:pt x="56" y="6"/>
                    <a:pt x="56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3" y="8"/>
                    <a:pt x="53" y="8"/>
                    <a:pt x="53" y="8"/>
                  </a:cubicBezTo>
                  <a:cubicBezTo>
                    <a:pt x="50" y="8"/>
                    <a:pt x="50" y="8"/>
                    <a:pt x="50" y="8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3" y="14"/>
                    <a:pt x="43" y="14"/>
                    <a:pt x="43" y="14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37" y="22"/>
                    <a:pt x="37" y="22"/>
                    <a:pt x="37" y="22"/>
                  </a:cubicBezTo>
                  <a:cubicBezTo>
                    <a:pt x="32" y="28"/>
                    <a:pt x="32" y="28"/>
                    <a:pt x="32" y="28"/>
                  </a:cubicBezTo>
                  <a:cubicBezTo>
                    <a:pt x="32" y="31"/>
                    <a:pt x="32" y="31"/>
                    <a:pt x="32" y="31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6" y="41"/>
                    <a:pt x="26" y="41"/>
                    <a:pt x="26" y="41"/>
                  </a:cubicBezTo>
                  <a:cubicBezTo>
                    <a:pt x="25" y="46"/>
                    <a:pt x="25" y="46"/>
                    <a:pt x="25" y="46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17" y="60"/>
                    <a:pt x="17" y="60"/>
                    <a:pt x="17" y="60"/>
                  </a:cubicBezTo>
                  <a:cubicBezTo>
                    <a:pt x="13" y="63"/>
                    <a:pt x="13" y="63"/>
                    <a:pt x="13" y="63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4" y="71"/>
                    <a:pt x="4" y="71"/>
                    <a:pt x="4" y="71"/>
                  </a:cubicBezTo>
                  <a:cubicBezTo>
                    <a:pt x="3" y="73"/>
                    <a:pt x="3" y="73"/>
                    <a:pt x="3" y="73"/>
                  </a:cubicBezTo>
                  <a:cubicBezTo>
                    <a:pt x="2" y="76"/>
                    <a:pt x="2" y="76"/>
                    <a:pt x="2" y="76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2" y="87"/>
                    <a:pt x="2" y="87"/>
                    <a:pt x="2" y="87"/>
                  </a:cubicBezTo>
                  <a:cubicBezTo>
                    <a:pt x="3" y="91"/>
                    <a:pt x="3" y="91"/>
                    <a:pt x="3" y="91"/>
                  </a:cubicBezTo>
                  <a:cubicBezTo>
                    <a:pt x="3" y="95"/>
                    <a:pt x="3" y="95"/>
                    <a:pt x="3" y="95"/>
                  </a:cubicBezTo>
                  <a:cubicBezTo>
                    <a:pt x="7" y="98"/>
                    <a:pt x="7" y="98"/>
                    <a:pt x="7" y="98"/>
                  </a:cubicBezTo>
                  <a:cubicBezTo>
                    <a:pt x="11" y="97"/>
                    <a:pt x="11" y="97"/>
                    <a:pt x="11" y="97"/>
                  </a:cubicBezTo>
                  <a:cubicBezTo>
                    <a:pt x="16" y="93"/>
                    <a:pt x="16" y="93"/>
                    <a:pt x="16" y="93"/>
                  </a:cubicBezTo>
                  <a:cubicBezTo>
                    <a:pt x="19" y="91"/>
                    <a:pt x="19" y="91"/>
                    <a:pt x="19" y="91"/>
                  </a:cubicBezTo>
                  <a:cubicBezTo>
                    <a:pt x="20" y="92"/>
                    <a:pt x="20" y="92"/>
                    <a:pt x="20" y="92"/>
                  </a:cubicBezTo>
                  <a:cubicBezTo>
                    <a:pt x="20" y="93"/>
                    <a:pt x="20" y="93"/>
                    <a:pt x="20" y="93"/>
                  </a:cubicBezTo>
                  <a:cubicBezTo>
                    <a:pt x="21" y="92"/>
                    <a:pt x="21" y="92"/>
                    <a:pt x="21" y="92"/>
                  </a:cubicBezTo>
                  <a:lnTo>
                    <a:pt x="23" y="87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92" name="Freeform 114">
              <a:extLst>
                <a:ext uri="{FF2B5EF4-FFF2-40B4-BE49-F238E27FC236}">
                  <a16:creationId xmlns:a16="http://schemas.microsoft.com/office/drawing/2014/main" id="{C30C35B2-8933-BD45-BFF7-2D2462B19FE8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2025" y="2268538"/>
              <a:ext cx="320675" cy="733425"/>
            </a:xfrm>
            <a:custGeom>
              <a:avLst/>
              <a:gdLst>
                <a:gd name="T0" fmla="*/ 2147483646 w 10000"/>
                <a:gd name="T1" fmla="*/ 2147483646 h 9895"/>
                <a:gd name="T2" fmla="*/ 2147483646 w 10000"/>
                <a:gd name="T3" fmla="*/ 2147483646 h 9895"/>
                <a:gd name="T4" fmla="*/ 2147483646 w 10000"/>
                <a:gd name="T5" fmla="*/ 2147483646 h 9895"/>
                <a:gd name="T6" fmla="*/ 2147483646 w 10000"/>
                <a:gd name="T7" fmla="*/ 2147483646 h 9895"/>
                <a:gd name="T8" fmla="*/ 2147483646 w 10000"/>
                <a:gd name="T9" fmla="*/ 0 h 9895"/>
                <a:gd name="T10" fmla="*/ 2147483646 w 10000"/>
                <a:gd name="T11" fmla="*/ 2147483646 h 9895"/>
                <a:gd name="T12" fmla="*/ 2147483646 w 10000"/>
                <a:gd name="T13" fmla="*/ 2147483646 h 9895"/>
                <a:gd name="T14" fmla="*/ 2147483646 w 10000"/>
                <a:gd name="T15" fmla="*/ 2147483646 h 9895"/>
                <a:gd name="T16" fmla="*/ 2147483646 w 10000"/>
                <a:gd name="T17" fmla="*/ 2147483646 h 9895"/>
                <a:gd name="T18" fmla="*/ 2147483646 w 10000"/>
                <a:gd name="T19" fmla="*/ 2147483646 h 9895"/>
                <a:gd name="T20" fmla="*/ 2147483646 w 10000"/>
                <a:gd name="T21" fmla="*/ 2147483646 h 9895"/>
                <a:gd name="T22" fmla="*/ 2147483646 w 10000"/>
                <a:gd name="T23" fmla="*/ 2147483646 h 9895"/>
                <a:gd name="T24" fmla="*/ 2147483646 w 10000"/>
                <a:gd name="T25" fmla="*/ 2147483646 h 9895"/>
                <a:gd name="T26" fmla="*/ 1547059788 w 10000"/>
                <a:gd name="T27" fmla="*/ 2147483646 h 9895"/>
                <a:gd name="T28" fmla="*/ 1032076903 w 10000"/>
                <a:gd name="T29" fmla="*/ 2147483646 h 9895"/>
                <a:gd name="T30" fmla="*/ 1032076903 w 10000"/>
                <a:gd name="T31" fmla="*/ 2147483646 h 9895"/>
                <a:gd name="T32" fmla="*/ 1032076903 w 10000"/>
                <a:gd name="T33" fmla="*/ 2147483646 h 9895"/>
                <a:gd name="T34" fmla="*/ 1032076903 w 10000"/>
                <a:gd name="T35" fmla="*/ 2147483646 h 9895"/>
                <a:gd name="T36" fmla="*/ 258002502 w 10000"/>
                <a:gd name="T37" fmla="*/ 2147483646 h 9895"/>
                <a:gd name="T38" fmla="*/ 516037938 w 10000"/>
                <a:gd name="T39" fmla="*/ 2147483646 h 9895"/>
                <a:gd name="T40" fmla="*/ 1839950288 w 10000"/>
                <a:gd name="T41" fmla="*/ 2147483646 h 9895"/>
                <a:gd name="T42" fmla="*/ 2018679268 w 10000"/>
                <a:gd name="T43" fmla="*/ 2147483646 h 9895"/>
                <a:gd name="T44" fmla="*/ 2147483646 w 10000"/>
                <a:gd name="T45" fmla="*/ 2147483646 h 9895"/>
                <a:gd name="T46" fmla="*/ 2147483646 w 10000"/>
                <a:gd name="T47" fmla="*/ 2147483646 h 9895"/>
                <a:gd name="T48" fmla="*/ 2147483646 w 10000"/>
                <a:gd name="T49" fmla="*/ 2147483646 h 9895"/>
                <a:gd name="T50" fmla="*/ 2147483646 w 10000"/>
                <a:gd name="T51" fmla="*/ 2147483646 h 9895"/>
                <a:gd name="T52" fmla="*/ 2147483646 w 10000"/>
                <a:gd name="T53" fmla="*/ 2147483646 h 9895"/>
                <a:gd name="T54" fmla="*/ 2147483646 w 10000"/>
                <a:gd name="T55" fmla="*/ 2147483646 h 9895"/>
                <a:gd name="T56" fmla="*/ 2147483646 w 10000"/>
                <a:gd name="T57" fmla="*/ 2147483646 h 9895"/>
                <a:gd name="T58" fmla="*/ 2147483646 w 10000"/>
                <a:gd name="T59" fmla="*/ 2147483646 h 9895"/>
                <a:gd name="T60" fmla="*/ 2147483646 w 10000"/>
                <a:gd name="T61" fmla="*/ 2147483646 h 9895"/>
                <a:gd name="T62" fmla="*/ 2147483646 w 10000"/>
                <a:gd name="T63" fmla="*/ 2147483646 h 9895"/>
                <a:gd name="T64" fmla="*/ 2147483646 w 10000"/>
                <a:gd name="T65" fmla="*/ 2147483646 h 9895"/>
                <a:gd name="T66" fmla="*/ 2147483646 w 10000"/>
                <a:gd name="T67" fmla="*/ 2147483646 h 989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0000" h="9895">
                  <a:moveTo>
                    <a:pt x="10000" y="2316"/>
                  </a:moveTo>
                  <a:lnTo>
                    <a:pt x="10000" y="2211"/>
                  </a:lnTo>
                  <a:lnTo>
                    <a:pt x="9756" y="1895"/>
                  </a:lnTo>
                  <a:lnTo>
                    <a:pt x="9756" y="1579"/>
                  </a:lnTo>
                  <a:lnTo>
                    <a:pt x="9756" y="1158"/>
                  </a:lnTo>
                  <a:lnTo>
                    <a:pt x="9268" y="632"/>
                  </a:lnTo>
                  <a:lnTo>
                    <a:pt x="9024" y="632"/>
                  </a:lnTo>
                  <a:lnTo>
                    <a:pt x="8537" y="526"/>
                  </a:lnTo>
                  <a:lnTo>
                    <a:pt x="7805" y="211"/>
                  </a:lnTo>
                  <a:lnTo>
                    <a:pt x="7561" y="0"/>
                  </a:lnTo>
                  <a:lnTo>
                    <a:pt x="7317" y="0"/>
                  </a:lnTo>
                  <a:lnTo>
                    <a:pt x="7073" y="316"/>
                  </a:lnTo>
                  <a:lnTo>
                    <a:pt x="7073" y="526"/>
                  </a:lnTo>
                  <a:lnTo>
                    <a:pt x="6585" y="526"/>
                  </a:lnTo>
                  <a:lnTo>
                    <a:pt x="5854" y="526"/>
                  </a:lnTo>
                  <a:lnTo>
                    <a:pt x="5366" y="947"/>
                  </a:lnTo>
                  <a:lnTo>
                    <a:pt x="5122" y="947"/>
                  </a:lnTo>
                  <a:lnTo>
                    <a:pt x="4390" y="1158"/>
                  </a:lnTo>
                  <a:lnTo>
                    <a:pt x="4146" y="1368"/>
                  </a:lnTo>
                  <a:lnTo>
                    <a:pt x="4390" y="1684"/>
                  </a:lnTo>
                  <a:lnTo>
                    <a:pt x="3902" y="2000"/>
                  </a:lnTo>
                  <a:lnTo>
                    <a:pt x="3415" y="2526"/>
                  </a:lnTo>
                  <a:lnTo>
                    <a:pt x="2927" y="2632"/>
                  </a:lnTo>
                  <a:lnTo>
                    <a:pt x="2683" y="3263"/>
                  </a:lnTo>
                  <a:lnTo>
                    <a:pt x="2195" y="3684"/>
                  </a:lnTo>
                  <a:lnTo>
                    <a:pt x="2439" y="3895"/>
                  </a:lnTo>
                  <a:lnTo>
                    <a:pt x="2439" y="4211"/>
                  </a:lnTo>
                  <a:lnTo>
                    <a:pt x="1463" y="4316"/>
                  </a:lnTo>
                  <a:lnTo>
                    <a:pt x="976" y="4526"/>
                  </a:lnTo>
                  <a:lnTo>
                    <a:pt x="976" y="4842"/>
                  </a:lnTo>
                  <a:cubicBezTo>
                    <a:pt x="976" y="4842"/>
                    <a:pt x="732" y="5263"/>
                    <a:pt x="732" y="5368"/>
                  </a:cubicBezTo>
                  <a:cubicBezTo>
                    <a:pt x="813" y="5544"/>
                    <a:pt x="895" y="5719"/>
                    <a:pt x="976" y="5895"/>
                  </a:cubicBezTo>
                  <a:lnTo>
                    <a:pt x="1463" y="6211"/>
                  </a:lnTo>
                  <a:lnTo>
                    <a:pt x="976" y="6421"/>
                  </a:lnTo>
                  <a:lnTo>
                    <a:pt x="976" y="6632"/>
                  </a:lnTo>
                  <a:lnTo>
                    <a:pt x="976" y="7053"/>
                  </a:lnTo>
                  <a:cubicBezTo>
                    <a:pt x="976" y="7158"/>
                    <a:pt x="732" y="7158"/>
                    <a:pt x="732" y="7158"/>
                  </a:cubicBezTo>
                  <a:lnTo>
                    <a:pt x="244" y="7684"/>
                  </a:lnTo>
                  <a:lnTo>
                    <a:pt x="0" y="7789"/>
                  </a:lnTo>
                  <a:cubicBezTo>
                    <a:pt x="488" y="8316"/>
                    <a:pt x="329" y="8217"/>
                    <a:pt x="488" y="8316"/>
                  </a:cubicBezTo>
                  <a:cubicBezTo>
                    <a:pt x="647" y="8415"/>
                    <a:pt x="746" y="8264"/>
                    <a:pt x="955" y="8384"/>
                  </a:cubicBezTo>
                  <a:cubicBezTo>
                    <a:pt x="1164" y="8504"/>
                    <a:pt x="1597" y="8867"/>
                    <a:pt x="1740" y="9038"/>
                  </a:cubicBezTo>
                  <a:cubicBezTo>
                    <a:pt x="1883" y="9209"/>
                    <a:pt x="1786" y="9301"/>
                    <a:pt x="1814" y="9410"/>
                  </a:cubicBezTo>
                  <a:cubicBezTo>
                    <a:pt x="1842" y="9519"/>
                    <a:pt x="1865" y="9637"/>
                    <a:pt x="1909" y="9693"/>
                  </a:cubicBezTo>
                  <a:cubicBezTo>
                    <a:pt x="1953" y="9749"/>
                    <a:pt x="1990" y="9709"/>
                    <a:pt x="2078" y="9743"/>
                  </a:cubicBezTo>
                  <a:cubicBezTo>
                    <a:pt x="2166" y="9777"/>
                    <a:pt x="2338" y="9905"/>
                    <a:pt x="2439" y="9895"/>
                  </a:cubicBezTo>
                  <a:cubicBezTo>
                    <a:pt x="2540" y="9885"/>
                    <a:pt x="2602" y="9754"/>
                    <a:pt x="2683" y="9684"/>
                  </a:cubicBezTo>
                  <a:lnTo>
                    <a:pt x="3171" y="9474"/>
                  </a:lnTo>
                  <a:lnTo>
                    <a:pt x="3902" y="9474"/>
                  </a:lnTo>
                  <a:lnTo>
                    <a:pt x="4390" y="9053"/>
                  </a:lnTo>
                  <a:cubicBezTo>
                    <a:pt x="4471" y="8807"/>
                    <a:pt x="4553" y="8562"/>
                    <a:pt x="4634" y="8316"/>
                  </a:cubicBezTo>
                  <a:lnTo>
                    <a:pt x="4634" y="7895"/>
                  </a:lnTo>
                  <a:lnTo>
                    <a:pt x="5122" y="7789"/>
                  </a:lnTo>
                  <a:lnTo>
                    <a:pt x="5854" y="7684"/>
                  </a:lnTo>
                  <a:lnTo>
                    <a:pt x="5854" y="7158"/>
                  </a:lnTo>
                  <a:lnTo>
                    <a:pt x="5610" y="6842"/>
                  </a:lnTo>
                  <a:lnTo>
                    <a:pt x="4878" y="6632"/>
                  </a:lnTo>
                  <a:cubicBezTo>
                    <a:pt x="4959" y="6386"/>
                    <a:pt x="5041" y="6141"/>
                    <a:pt x="5122" y="5895"/>
                  </a:cubicBezTo>
                  <a:lnTo>
                    <a:pt x="5122" y="5368"/>
                  </a:lnTo>
                  <a:lnTo>
                    <a:pt x="5854" y="4842"/>
                  </a:lnTo>
                  <a:lnTo>
                    <a:pt x="6585" y="4632"/>
                  </a:lnTo>
                  <a:lnTo>
                    <a:pt x="8049" y="4211"/>
                  </a:lnTo>
                  <a:lnTo>
                    <a:pt x="8293" y="3895"/>
                  </a:lnTo>
                  <a:lnTo>
                    <a:pt x="8049" y="3579"/>
                  </a:lnTo>
                  <a:lnTo>
                    <a:pt x="8537" y="3263"/>
                  </a:lnTo>
                  <a:lnTo>
                    <a:pt x="9268" y="2842"/>
                  </a:lnTo>
                  <a:lnTo>
                    <a:pt x="10000" y="2947"/>
                  </a:lnTo>
                  <a:lnTo>
                    <a:pt x="10000" y="2842"/>
                  </a:lnTo>
                  <a:lnTo>
                    <a:pt x="10000" y="231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93" name="Freeform 115">
              <a:extLst>
                <a:ext uri="{FF2B5EF4-FFF2-40B4-BE49-F238E27FC236}">
                  <a16:creationId xmlns:a16="http://schemas.microsoft.com/office/drawing/2014/main" id="{72972821-2705-C049-997B-01A377304EB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663" y="3135313"/>
              <a:ext cx="446087" cy="287337"/>
            </a:xfrm>
            <a:custGeom>
              <a:avLst/>
              <a:gdLst>
                <a:gd name="T0" fmla="*/ 2147483646 w 57"/>
                <a:gd name="T1" fmla="*/ 2147483646 h 37"/>
                <a:gd name="T2" fmla="*/ 2147483646 w 57"/>
                <a:gd name="T3" fmla="*/ 2147483646 h 37"/>
                <a:gd name="T4" fmla="*/ 2147483646 w 57"/>
                <a:gd name="T5" fmla="*/ 2147483646 h 37"/>
                <a:gd name="T6" fmla="*/ 2147483646 w 57"/>
                <a:gd name="T7" fmla="*/ 2147483646 h 37"/>
                <a:gd name="T8" fmla="*/ 2147483646 w 57"/>
                <a:gd name="T9" fmla="*/ 2147483646 h 37"/>
                <a:gd name="T10" fmla="*/ 2147483646 w 57"/>
                <a:gd name="T11" fmla="*/ 2147483646 h 37"/>
                <a:gd name="T12" fmla="*/ 2147483646 w 57"/>
                <a:gd name="T13" fmla="*/ 2147483646 h 37"/>
                <a:gd name="T14" fmla="*/ 2147483646 w 57"/>
                <a:gd name="T15" fmla="*/ 2147483646 h 37"/>
                <a:gd name="T16" fmla="*/ 2147483646 w 57"/>
                <a:gd name="T17" fmla="*/ 2147483646 h 37"/>
                <a:gd name="T18" fmla="*/ 2147483646 w 57"/>
                <a:gd name="T19" fmla="*/ 2147483646 h 37"/>
                <a:gd name="T20" fmla="*/ 2147483646 w 57"/>
                <a:gd name="T21" fmla="*/ 2147483646 h 37"/>
                <a:gd name="T22" fmla="*/ 2147483646 w 57"/>
                <a:gd name="T23" fmla="*/ 0 h 37"/>
                <a:gd name="T24" fmla="*/ 2147483646 w 57"/>
                <a:gd name="T25" fmla="*/ 0 h 37"/>
                <a:gd name="T26" fmla="*/ 2147483646 w 57"/>
                <a:gd name="T27" fmla="*/ 2147483646 h 37"/>
                <a:gd name="T28" fmla="*/ 2147483646 w 57"/>
                <a:gd name="T29" fmla="*/ 2147483646 h 37"/>
                <a:gd name="T30" fmla="*/ 2147483646 w 57"/>
                <a:gd name="T31" fmla="*/ 2147483646 h 37"/>
                <a:gd name="T32" fmla="*/ 2147483646 w 57"/>
                <a:gd name="T33" fmla="*/ 2147483646 h 37"/>
                <a:gd name="T34" fmla="*/ 2147483646 w 57"/>
                <a:gd name="T35" fmla="*/ 2147483646 h 37"/>
                <a:gd name="T36" fmla="*/ 2147483646 w 57"/>
                <a:gd name="T37" fmla="*/ 2147483646 h 37"/>
                <a:gd name="T38" fmla="*/ 2147483646 w 57"/>
                <a:gd name="T39" fmla="*/ 2147483646 h 37"/>
                <a:gd name="T40" fmla="*/ 2147483646 w 57"/>
                <a:gd name="T41" fmla="*/ 2147483646 h 37"/>
                <a:gd name="T42" fmla="*/ 2147483646 w 57"/>
                <a:gd name="T43" fmla="*/ 2147483646 h 37"/>
                <a:gd name="T44" fmla="*/ 0 w 57"/>
                <a:gd name="T45" fmla="*/ 2147483646 h 37"/>
                <a:gd name="T46" fmla="*/ 0 w 57"/>
                <a:gd name="T47" fmla="*/ 2147483646 h 37"/>
                <a:gd name="T48" fmla="*/ 2147483646 w 57"/>
                <a:gd name="T49" fmla="*/ 2147483646 h 37"/>
                <a:gd name="T50" fmla="*/ 2147483646 w 57"/>
                <a:gd name="T51" fmla="*/ 2147483646 h 37"/>
                <a:gd name="T52" fmla="*/ 2147483646 w 57"/>
                <a:gd name="T53" fmla="*/ 2147483646 h 37"/>
                <a:gd name="T54" fmla="*/ 2147483646 w 57"/>
                <a:gd name="T55" fmla="*/ 2147483646 h 37"/>
                <a:gd name="T56" fmla="*/ 2147483646 w 57"/>
                <a:gd name="T57" fmla="*/ 2147483646 h 37"/>
                <a:gd name="T58" fmla="*/ 2147483646 w 57"/>
                <a:gd name="T59" fmla="*/ 2147483646 h 37"/>
                <a:gd name="T60" fmla="*/ 2147483646 w 57"/>
                <a:gd name="T61" fmla="*/ 2147483646 h 37"/>
                <a:gd name="T62" fmla="*/ 2147483646 w 57"/>
                <a:gd name="T63" fmla="*/ 2147483646 h 37"/>
                <a:gd name="T64" fmla="*/ 2147483646 w 57"/>
                <a:gd name="T65" fmla="*/ 2147483646 h 37"/>
                <a:gd name="T66" fmla="*/ 2147483646 w 57"/>
                <a:gd name="T67" fmla="*/ 2147483646 h 37"/>
                <a:gd name="T68" fmla="*/ 2147483646 w 57"/>
                <a:gd name="T69" fmla="*/ 2147483646 h 37"/>
                <a:gd name="T70" fmla="*/ 2147483646 w 57"/>
                <a:gd name="T71" fmla="*/ 2147483646 h 37"/>
                <a:gd name="T72" fmla="*/ 2147483646 w 57"/>
                <a:gd name="T73" fmla="*/ 2147483646 h 37"/>
                <a:gd name="T74" fmla="*/ 2147483646 w 57"/>
                <a:gd name="T75" fmla="*/ 2147483646 h 37"/>
                <a:gd name="T76" fmla="*/ 2147483646 w 57"/>
                <a:gd name="T77" fmla="*/ 2147483646 h 37"/>
                <a:gd name="T78" fmla="*/ 2147483646 w 57"/>
                <a:gd name="T79" fmla="*/ 2147483646 h 37"/>
                <a:gd name="T80" fmla="*/ 2147483646 w 57"/>
                <a:gd name="T81" fmla="*/ 2147483646 h 37"/>
                <a:gd name="T82" fmla="*/ 2147483646 w 57"/>
                <a:gd name="T83" fmla="*/ 2147483646 h 37"/>
                <a:gd name="T84" fmla="*/ 2147483646 w 57"/>
                <a:gd name="T85" fmla="*/ 2147483646 h 37"/>
                <a:gd name="T86" fmla="*/ 2147483646 w 57"/>
                <a:gd name="T87" fmla="*/ 2147483646 h 37"/>
                <a:gd name="T88" fmla="*/ 2147483646 w 57"/>
                <a:gd name="T89" fmla="*/ 2147483646 h 37"/>
                <a:gd name="T90" fmla="*/ 2147483646 w 57"/>
                <a:gd name="T91" fmla="*/ 2147483646 h 3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57" h="37">
                  <a:moveTo>
                    <a:pt x="54" y="22"/>
                  </a:moveTo>
                  <a:cubicBezTo>
                    <a:pt x="56" y="21"/>
                    <a:pt x="56" y="21"/>
                    <a:pt x="56" y="21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57" y="14"/>
                    <a:pt x="57" y="14"/>
                    <a:pt x="57" y="14"/>
                  </a:cubicBezTo>
                  <a:cubicBezTo>
                    <a:pt x="52" y="12"/>
                    <a:pt x="52" y="12"/>
                    <a:pt x="52" y="12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5" y="9"/>
                    <a:pt x="45" y="9"/>
                    <a:pt x="45" y="9"/>
                  </a:cubicBezTo>
                  <a:cubicBezTo>
                    <a:pt x="42" y="7"/>
                    <a:pt x="42" y="7"/>
                    <a:pt x="42" y="7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33" y="1"/>
                    <a:pt x="33" y="1"/>
                    <a:pt x="33" y="1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8" y="6"/>
                    <a:pt x="28" y="6"/>
                    <a:pt x="28" y="6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6" y="26"/>
                    <a:pt x="25" y="28"/>
                  </a:cubicBezTo>
                  <a:cubicBezTo>
                    <a:pt x="25" y="29"/>
                    <a:pt x="22" y="30"/>
                    <a:pt x="22" y="30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30" y="29"/>
                    <a:pt x="30" y="29"/>
                    <a:pt x="30" y="29"/>
                  </a:cubicBezTo>
                  <a:cubicBezTo>
                    <a:pt x="33" y="29"/>
                    <a:pt x="33" y="29"/>
                    <a:pt x="33" y="29"/>
                  </a:cubicBezTo>
                  <a:cubicBezTo>
                    <a:pt x="36" y="32"/>
                    <a:pt x="36" y="32"/>
                    <a:pt x="36" y="32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7" y="37"/>
                    <a:pt x="37" y="37"/>
                    <a:pt x="37" y="37"/>
                  </a:cubicBezTo>
                  <a:cubicBezTo>
                    <a:pt x="45" y="34"/>
                    <a:pt x="45" y="34"/>
                    <a:pt x="45" y="34"/>
                  </a:cubicBezTo>
                  <a:cubicBezTo>
                    <a:pt x="41" y="31"/>
                    <a:pt x="41" y="31"/>
                    <a:pt x="41" y="31"/>
                  </a:cubicBezTo>
                  <a:cubicBezTo>
                    <a:pt x="43" y="28"/>
                    <a:pt x="43" y="28"/>
                    <a:pt x="43" y="28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51" y="25"/>
                    <a:pt x="51" y="25"/>
                    <a:pt x="51" y="25"/>
                  </a:cubicBezTo>
                  <a:lnTo>
                    <a:pt x="54" y="2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94" name="Freeform 116">
              <a:extLst>
                <a:ext uri="{FF2B5EF4-FFF2-40B4-BE49-F238E27FC236}">
                  <a16:creationId xmlns:a16="http://schemas.microsoft.com/office/drawing/2014/main" id="{193E6BB1-EC4E-4945-A8E4-18285C1407C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3838" y="3135313"/>
              <a:ext cx="55562" cy="30162"/>
            </a:xfrm>
            <a:custGeom>
              <a:avLst/>
              <a:gdLst>
                <a:gd name="T0" fmla="*/ 2147483646 w 42"/>
                <a:gd name="T1" fmla="*/ 2147483646 h 24"/>
                <a:gd name="T2" fmla="*/ 2147483646 w 42"/>
                <a:gd name="T3" fmla="*/ 0 h 24"/>
                <a:gd name="T4" fmla="*/ 0 w 42"/>
                <a:gd name="T5" fmla="*/ 2147483646 h 24"/>
                <a:gd name="T6" fmla="*/ 2147483646 w 42"/>
                <a:gd name="T7" fmla="*/ 2147483646 h 24"/>
                <a:gd name="T8" fmla="*/ 2147483646 w 42"/>
                <a:gd name="T9" fmla="*/ 2147483646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24">
                  <a:moveTo>
                    <a:pt x="36" y="24"/>
                  </a:moveTo>
                  <a:lnTo>
                    <a:pt x="18" y="0"/>
                  </a:lnTo>
                  <a:lnTo>
                    <a:pt x="0" y="6"/>
                  </a:lnTo>
                  <a:lnTo>
                    <a:pt x="42" y="24"/>
                  </a:lnTo>
                  <a:lnTo>
                    <a:pt x="36" y="2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95" name="Freeform 117">
              <a:extLst>
                <a:ext uri="{FF2B5EF4-FFF2-40B4-BE49-F238E27FC236}">
                  <a16:creationId xmlns:a16="http://schemas.microsoft.com/office/drawing/2014/main" id="{FAED2812-60DE-E946-9327-5FB2F5082BB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1100" y="3009900"/>
              <a:ext cx="77788" cy="47625"/>
            </a:xfrm>
            <a:custGeom>
              <a:avLst/>
              <a:gdLst>
                <a:gd name="T0" fmla="*/ 2147483646 w 60"/>
                <a:gd name="T1" fmla="*/ 2147483646 h 36"/>
                <a:gd name="T2" fmla="*/ 2147483646 w 60"/>
                <a:gd name="T3" fmla="*/ 2147483646 h 36"/>
                <a:gd name="T4" fmla="*/ 2147483646 w 60"/>
                <a:gd name="T5" fmla="*/ 2147483646 h 36"/>
                <a:gd name="T6" fmla="*/ 2147483646 w 60"/>
                <a:gd name="T7" fmla="*/ 2147483646 h 36"/>
                <a:gd name="T8" fmla="*/ 2147483646 w 60"/>
                <a:gd name="T9" fmla="*/ 0 h 36"/>
                <a:gd name="T10" fmla="*/ 2147483646 w 60"/>
                <a:gd name="T11" fmla="*/ 0 h 36"/>
                <a:gd name="T12" fmla="*/ 2147483646 w 60"/>
                <a:gd name="T13" fmla="*/ 2147483646 h 36"/>
                <a:gd name="T14" fmla="*/ 0 w 60"/>
                <a:gd name="T15" fmla="*/ 2147483646 h 36"/>
                <a:gd name="T16" fmla="*/ 2147483646 w 60"/>
                <a:gd name="T17" fmla="*/ 2147483646 h 36"/>
                <a:gd name="T18" fmla="*/ 2147483646 w 60"/>
                <a:gd name="T19" fmla="*/ 2147483646 h 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0" h="36">
                  <a:moveTo>
                    <a:pt x="54" y="36"/>
                  </a:moveTo>
                  <a:lnTo>
                    <a:pt x="60" y="24"/>
                  </a:lnTo>
                  <a:lnTo>
                    <a:pt x="54" y="12"/>
                  </a:lnTo>
                  <a:lnTo>
                    <a:pt x="42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18"/>
                  </a:lnTo>
                  <a:lnTo>
                    <a:pt x="12" y="30"/>
                  </a:lnTo>
                  <a:lnTo>
                    <a:pt x="54" y="3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96" name="Freeform 118">
              <a:extLst>
                <a:ext uri="{FF2B5EF4-FFF2-40B4-BE49-F238E27FC236}">
                  <a16:creationId xmlns:a16="http://schemas.microsoft.com/office/drawing/2014/main" id="{FBA59585-711E-444C-AFB3-4163E12B080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9813" y="3033713"/>
              <a:ext cx="242887" cy="217487"/>
            </a:xfrm>
            <a:custGeom>
              <a:avLst/>
              <a:gdLst>
                <a:gd name="T0" fmla="*/ 2147483646 w 31"/>
                <a:gd name="T1" fmla="*/ 2147483646 h 28"/>
                <a:gd name="T2" fmla="*/ 2147483646 w 31"/>
                <a:gd name="T3" fmla="*/ 2147483646 h 28"/>
                <a:gd name="T4" fmla="*/ 2147483646 w 31"/>
                <a:gd name="T5" fmla="*/ 2147483646 h 28"/>
                <a:gd name="T6" fmla="*/ 2147483646 w 31"/>
                <a:gd name="T7" fmla="*/ 2147483646 h 28"/>
                <a:gd name="T8" fmla="*/ 2147483646 w 31"/>
                <a:gd name="T9" fmla="*/ 2147483646 h 28"/>
                <a:gd name="T10" fmla="*/ 2147483646 w 31"/>
                <a:gd name="T11" fmla="*/ 2147483646 h 28"/>
                <a:gd name="T12" fmla="*/ 2147483646 w 31"/>
                <a:gd name="T13" fmla="*/ 2147483646 h 28"/>
                <a:gd name="T14" fmla="*/ 2147483646 w 31"/>
                <a:gd name="T15" fmla="*/ 2147483646 h 28"/>
                <a:gd name="T16" fmla="*/ 2147483646 w 31"/>
                <a:gd name="T17" fmla="*/ 2147483646 h 28"/>
                <a:gd name="T18" fmla="*/ 2147483646 w 31"/>
                <a:gd name="T19" fmla="*/ 2147483646 h 28"/>
                <a:gd name="T20" fmla="*/ 2147483646 w 31"/>
                <a:gd name="T21" fmla="*/ 2147483646 h 28"/>
                <a:gd name="T22" fmla="*/ 2147483646 w 31"/>
                <a:gd name="T23" fmla="*/ 2147483646 h 28"/>
                <a:gd name="T24" fmla="*/ 2147483646 w 31"/>
                <a:gd name="T25" fmla="*/ 2147483646 h 28"/>
                <a:gd name="T26" fmla="*/ 2147483646 w 31"/>
                <a:gd name="T27" fmla="*/ 2147483646 h 28"/>
                <a:gd name="T28" fmla="*/ 2147483646 w 31"/>
                <a:gd name="T29" fmla="*/ 2147483646 h 28"/>
                <a:gd name="T30" fmla="*/ 2147483646 w 31"/>
                <a:gd name="T31" fmla="*/ 2147483646 h 28"/>
                <a:gd name="T32" fmla="*/ 2147483646 w 31"/>
                <a:gd name="T33" fmla="*/ 2147483646 h 28"/>
                <a:gd name="T34" fmla="*/ 2147483646 w 31"/>
                <a:gd name="T35" fmla="*/ 2147483646 h 28"/>
                <a:gd name="T36" fmla="*/ 2147483646 w 31"/>
                <a:gd name="T37" fmla="*/ 2147483646 h 28"/>
                <a:gd name="T38" fmla="*/ 2147483646 w 31"/>
                <a:gd name="T39" fmla="*/ 2147483646 h 28"/>
                <a:gd name="T40" fmla="*/ 2147483646 w 31"/>
                <a:gd name="T41" fmla="*/ 2147483646 h 28"/>
                <a:gd name="T42" fmla="*/ 2147483646 w 31"/>
                <a:gd name="T43" fmla="*/ 2147483646 h 28"/>
                <a:gd name="T44" fmla="*/ 2147483646 w 31"/>
                <a:gd name="T45" fmla="*/ 2147483646 h 28"/>
                <a:gd name="T46" fmla="*/ 2147483646 w 31"/>
                <a:gd name="T47" fmla="*/ 0 h 28"/>
                <a:gd name="T48" fmla="*/ 2147483646 w 31"/>
                <a:gd name="T49" fmla="*/ 2147483646 h 28"/>
                <a:gd name="T50" fmla="*/ 2147483646 w 31"/>
                <a:gd name="T51" fmla="*/ 2147483646 h 28"/>
                <a:gd name="T52" fmla="*/ 2147483646 w 31"/>
                <a:gd name="T53" fmla="*/ 0 h 28"/>
                <a:gd name="T54" fmla="*/ 2147483646 w 31"/>
                <a:gd name="T55" fmla="*/ 0 h 28"/>
                <a:gd name="T56" fmla="*/ 2147483646 w 31"/>
                <a:gd name="T57" fmla="*/ 2147483646 h 28"/>
                <a:gd name="T58" fmla="*/ 2147483646 w 31"/>
                <a:gd name="T59" fmla="*/ 2147483646 h 28"/>
                <a:gd name="T60" fmla="*/ 0 w 31"/>
                <a:gd name="T61" fmla="*/ 2147483646 h 28"/>
                <a:gd name="T62" fmla="*/ 0 w 31"/>
                <a:gd name="T63" fmla="*/ 2147483646 h 28"/>
                <a:gd name="T64" fmla="*/ 2147483646 w 31"/>
                <a:gd name="T65" fmla="*/ 2147483646 h 2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1" h="28">
                  <a:moveTo>
                    <a:pt x="1" y="9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7"/>
                    <a:pt x="2" y="17"/>
                  </a:cubicBezTo>
                  <a:cubicBezTo>
                    <a:pt x="2" y="17"/>
                    <a:pt x="2" y="19"/>
                    <a:pt x="2" y="20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5" y="28"/>
                    <a:pt x="25" y="28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30" y="15"/>
                    <a:pt x="30" y="15"/>
                    <a:pt x="30" y="15"/>
                  </a:cubicBezTo>
                  <a:cubicBezTo>
                    <a:pt x="29" y="12"/>
                    <a:pt x="29" y="12"/>
                    <a:pt x="29" y="12"/>
                  </a:cubicBezTo>
                  <a:cubicBezTo>
                    <a:pt x="31" y="10"/>
                    <a:pt x="31" y="10"/>
                    <a:pt x="31" y="10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8" y="1"/>
                    <a:pt x="15" y="1"/>
                    <a:pt x="15" y="1"/>
                  </a:cubicBezTo>
                  <a:cubicBezTo>
                    <a:pt x="14" y="1"/>
                    <a:pt x="14" y="0"/>
                    <a:pt x="14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6"/>
                    <a:pt x="0" y="6"/>
                    <a:pt x="0" y="6"/>
                  </a:cubicBezTo>
                  <a:lnTo>
                    <a:pt x="1" y="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97" name="Freeform 119">
              <a:extLst>
                <a:ext uri="{FF2B5EF4-FFF2-40B4-BE49-F238E27FC236}">
                  <a16:creationId xmlns:a16="http://schemas.microsoft.com/office/drawing/2014/main" id="{B06B9527-AEEC-D94F-9084-C68ECD4777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3738" y="4056063"/>
              <a:ext cx="393700" cy="290512"/>
            </a:xfrm>
            <a:custGeom>
              <a:avLst/>
              <a:gdLst>
                <a:gd name="T0" fmla="*/ 2147483646 w 300"/>
                <a:gd name="T1" fmla="*/ 2147483646 h 223"/>
                <a:gd name="T2" fmla="*/ 2147483646 w 300"/>
                <a:gd name="T3" fmla="*/ 2147483646 h 223"/>
                <a:gd name="T4" fmla="*/ 2147483646 w 300"/>
                <a:gd name="T5" fmla="*/ 2147483646 h 223"/>
                <a:gd name="T6" fmla="*/ 2147483646 w 300"/>
                <a:gd name="T7" fmla="*/ 2147483646 h 223"/>
                <a:gd name="T8" fmla="*/ 2147483646 w 300"/>
                <a:gd name="T9" fmla="*/ 2147483646 h 223"/>
                <a:gd name="T10" fmla="*/ 2147483646 w 300"/>
                <a:gd name="T11" fmla="*/ 2147483646 h 223"/>
                <a:gd name="T12" fmla="*/ 2147483646 w 300"/>
                <a:gd name="T13" fmla="*/ 2147483646 h 223"/>
                <a:gd name="T14" fmla="*/ 2147483646 w 300"/>
                <a:gd name="T15" fmla="*/ 2147483646 h 223"/>
                <a:gd name="T16" fmla="*/ 2147483646 w 300"/>
                <a:gd name="T17" fmla="*/ 2147483646 h 223"/>
                <a:gd name="T18" fmla="*/ 2147483646 w 300"/>
                <a:gd name="T19" fmla="*/ 2147483646 h 223"/>
                <a:gd name="T20" fmla="*/ 2147483646 w 300"/>
                <a:gd name="T21" fmla="*/ 2147483646 h 223"/>
                <a:gd name="T22" fmla="*/ 2147483646 w 300"/>
                <a:gd name="T23" fmla="*/ 2147483646 h 223"/>
                <a:gd name="T24" fmla="*/ 2147483646 w 300"/>
                <a:gd name="T25" fmla="*/ 2147483646 h 223"/>
                <a:gd name="T26" fmla="*/ 2147483646 w 300"/>
                <a:gd name="T27" fmla="*/ 2147483646 h 223"/>
                <a:gd name="T28" fmla="*/ 2147483646 w 300"/>
                <a:gd name="T29" fmla="*/ 2147483646 h 223"/>
                <a:gd name="T30" fmla="*/ 2147483646 w 300"/>
                <a:gd name="T31" fmla="*/ 0 h 223"/>
                <a:gd name="T32" fmla="*/ 2147483646 w 300"/>
                <a:gd name="T33" fmla="*/ 2147483646 h 223"/>
                <a:gd name="T34" fmla="*/ 2147483646 w 300"/>
                <a:gd name="T35" fmla="*/ 2147483646 h 223"/>
                <a:gd name="T36" fmla="*/ 2147483646 w 300"/>
                <a:gd name="T37" fmla="*/ 2147483646 h 223"/>
                <a:gd name="T38" fmla="*/ 2147483646 w 300"/>
                <a:gd name="T39" fmla="*/ 2147483646 h 223"/>
                <a:gd name="T40" fmla="*/ 2147483646 w 300"/>
                <a:gd name="T41" fmla="*/ 2147483646 h 223"/>
                <a:gd name="T42" fmla="*/ 2147483646 w 300"/>
                <a:gd name="T43" fmla="*/ 2147483646 h 223"/>
                <a:gd name="T44" fmla="*/ 0 w 300"/>
                <a:gd name="T45" fmla="*/ 2147483646 h 223"/>
                <a:gd name="T46" fmla="*/ 2147483646 w 300"/>
                <a:gd name="T47" fmla="*/ 2147483646 h 223"/>
                <a:gd name="T48" fmla="*/ 2147483646 w 300"/>
                <a:gd name="T49" fmla="*/ 2147483646 h 223"/>
                <a:gd name="T50" fmla="*/ 2147483646 w 300"/>
                <a:gd name="T51" fmla="*/ 2147483646 h 223"/>
                <a:gd name="T52" fmla="*/ 2147483646 w 300"/>
                <a:gd name="T53" fmla="*/ 2147483646 h 223"/>
                <a:gd name="T54" fmla="*/ 2147483646 w 300"/>
                <a:gd name="T55" fmla="*/ 2147483646 h 22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300" h="223">
                  <a:moveTo>
                    <a:pt x="66" y="223"/>
                  </a:moveTo>
                  <a:lnTo>
                    <a:pt x="78" y="205"/>
                  </a:lnTo>
                  <a:lnTo>
                    <a:pt x="102" y="205"/>
                  </a:lnTo>
                  <a:lnTo>
                    <a:pt x="138" y="217"/>
                  </a:lnTo>
                  <a:lnTo>
                    <a:pt x="162" y="205"/>
                  </a:lnTo>
                  <a:lnTo>
                    <a:pt x="198" y="205"/>
                  </a:lnTo>
                  <a:lnTo>
                    <a:pt x="228" y="199"/>
                  </a:lnTo>
                  <a:lnTo>
                    <a:pt x="258" y="174"/>
                  </a:lnTo>
                  <a:lnTo>
                    <a:pt x="288" y="138"/>
                  </a:lnTo>
                  <a:lnTo>
                    <a:pt x="300" y="66"/>
                  </a:lnTo>
                  <a:lnTo>
                    <a:pt x="288" y="54"/>
                  </a:lnTo>
                  <a:lnTo>
                    <a:pt x="282" y="24"/>
                  </a:lnTo>
                  <a:lnTo>
                    <a:pt x="282" y="18"/>
                  </a:lnTo>
                  <a:lnTo>
                    <a:pt x="270" y="6"/>
                  </a:lnTo>
                  <a:lnTo>
                    <a:pt x="222" y="0"/>
                  </a:lnTo>
                  <a:lnTo>
                    <a:pt x="114" y="72"/>
                  </a:lnTo>
                  <a:lnTo>
                    <a:pt x="78" y="90"/>
                  </a:lnTo>
                  <a:lnTo>
                    <a:pt x="78" y="144"/>
                  </a:lnTo>
                  <a:lnTo>
                    <a:pt x="66" y="162"/>
                  </a:lnTo>
                  <a:lnTo>
                    <a:pt x="24" y="168"/>
                  </a:lnTo>
                  <a:lnTo>
                    <a:pt x="0" y="168"/>
                  </a:lnTo>
                  <a:lnTo>
                    <a:pt x="12" y="193"/>
                  </a:lnTo>
                  <a:lnTo>
                    <a:pt x="36" y="217"/>
                  </a:lnTo>
                  <a:lnTo>
                    <a:pt x="48" y="217"/>
                  </a:lnTo>
                  <a:lnTo>
                    <a:pt x="60" y="223"/>
                  </a:lnTo>
                  <a:lnTo>
                    <a:pt x="66" y="223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98" name="Freeform 120">
              <a:extLst>
                <a:ext uri="{FF2B5EF4-FFF2-40B4-BE49-F238E27FC236}">
                  <a16:creationId xmlns:a16="http://schemas.microsoft.com/office/drawing/2014/main" id="{C8058E4A-606A-804A-9E1D-A72A198B81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3738" y="4056063"/>
              <a:ext cx="393700" cy="290512"/>
            </a:xfrm>
            <a:custGeom>
              <a:avLst/>
              <a:gdLst>
                <a:gd name="T0" fmla="*/ 2147483646 w 300"/>
                <a:gd name="T1" fmla="*/ 2147483646 h 223"/>
                <a:gd name="T2" fmla="*/ 2147483646 w 300"/>
                <a:gd name="T3" fmla="*/ 2147483646 h 223"/>
                <a:gd name="T4" fmla="*/ 2147483646 w 300"/>
                <a:gd name="T5" fmla="*/ 2147483646 h 223"/>
                <a:gd name="T6" fmla="*/ 2147483646 w 300"/>
                <a:gd name="T7" fmla="*/ 2147483646 h 223"/>
                <a:gd name="T8" fmla="*/ 2147483646 w 300"/>
                <a:gd name="T9" fmla="*/ 2147483646 h 223"/>
                <a:gd name="T10" fmla="*/ 2147483646 w 300"/>
                <a:gd name="T11" fmla="*/ 2147483646 h 223"/>
                <a:gd name="T12" fmla="*/ 2147483646 w 300"/>
                <a:gd name="T13" fmla="*/ 2147483646 h 223"/>
                <a:gd name="T14" fmla="*/ 2147483646 w 300"/>
                <a:gd name="T15" fmla="*/ 2147483646 h 223"/>
                <a:gd name="T16" fmla="*/ 2147483646 w 300"/>
                <a:gd name="T17" fmla="*/ 2147483646 h 223"/>
                <a:gd name="T18" fmla="*/ 2147483646 w 300"/>
                <a:gd name="T19" fmla="*/ 2147483646 h 223"/>
                <a:gd name="T20" fmla="*/ 2147483646 w 300"/>
                <a:gd name="T21" fmla="*/ 2147483646 h 223"/>
                <a:gd name="T22" fmla="*/ 2147483646 w 300"/>
                <a:gd name="T23" fmla="*/ 2147483646 h 223"/>
                <a:gd name="T24" fmla="*/ 2147483646 w 300"/>
                <a:gd name="T25" fmla="*/ 2147483646 h 223"/>
                <a:gd name="T26" fmla="*/ 2147483646 w 300"/>
                <a:gd name="T27" fmla="*/ 2147483646 h 223"/>
                <a:gd name="T28" fmla="*/ 2147483646 w 300"/>
                <a:gd name="T29" fmla="*/ 2147483646 h 223"/>
                <a:gd name="T30" fmla="*/ 2147483646 w 300"/>
                <a:gd name="T31" fmla="*/ 0 h 223"/>
                <a:gd name="T32" fmla="*/ 2147483646 w 300"/>
                <a:gd name="T33" fmla="*/ 2147483646 h 223"/>
                <a:gd name="T34" fmla="*/ 2147483646 w 300"/>
                <a:gd name="T35" fmla="*/ 2147483646 h 223"/>
                <a:gd name="T36" fmla="*/ 2147483646 w 300"/>
                <a:gd name="T37" fmla="*/ 2147483646 h 223"/>
                <a:gd name="T38" fmla="*/ 2147483646 w 300"/>
                <a:gd name="T39" fmla="*/ 2147483646 h 223"/>
                <a:gd name="T40" fmla="*/ 2147483646 w 300"/>
                <a:gd name="T41" fmla="*/ 2147483646 h 223"/>
                <a:gd name="T42" fmla="*/ 2147483646 w 300"/>
                <a:gd name="T43" fmla="*/ 2147483646 h 223"/>
                <a:gd name="T44" fmla="*/ 0 w 300"/>
                <a:gd name="T45" fmla="*/ 2147483646 h 223"/>
                <a:gd name="T46" fmla="*/ 2147483646 w 300"/>
                <a:gd name="T47" fmla="*/ 2147483646 h 223"/>
                <a:gd name="T48" fmla="*/ 2147483646 w 300"/>
                <a:gd name="T49" fmla="*/ 2147483646 h 223"/>
                <a:gd name="T50" fmla="*/ 2147483646 w 300"/>
                <a:gd name="T51" fmla="*/ 2147483646 h 223"/>
                <a:gd name="T52" fmla="*/ 2147483646 w 300"/>
                <a:gd name="T53" fmla="*/ 2147483646 h 223"/>
                <a:gd name="T54" fmla="*/ 2147483646 w 300"/>
                <a:gd name="T55" fmla="*/ 2147483646 h 22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300" h="223">
                  <a:moveTo>
                    <a:pt x="66" y="223"/>
                  </a:moveTo>
                  <a:lnTo>
                    <a:pt x="78" y="205"/>
                  </a:lnTo>
                  <a:lnTo>
                    <a:pt x="102" y="205"/>
                  </a:lnTo>
                  <a:lnTo>
                    <a:pt x="138" y="217"/>
                  </a:lnTo>
                  <a:lnTo>
                    <a:pt x="162" y="205"/>
                  </a:lnTo>
                  <a:lnTo>
                    <a:pt x="198" y="205"/>
                  </a:lnTo>
                  <a:lnTo>
                    <a:pt x="228" y="199"/>
                  </a:lnTo>
                  <a:lnTo>
                    <a:pt x="258" y="174"/>
                  </a:lnTo>
                  <a:lnTo>
                    <a:pt x="288" y="138"/>
                  </a:lnTo>
                  <a:lnTo>
                    <a:pt x="300" y="66"/>
                  </a:lnTo>
                  <a:lnTo>
                    <a:pt x="288" y="54"/>
                  </a:lnTo>
                  <a:lnTo>
                    <a:pt x="282" y="24"/>
                  </a:lnTo>
                  <a:lnTo>
                    <a:pt x="282" y="18"/>
                  </a:lnTo>
                  <a:lnTo>
                    <a:pt x="270" y="6"/>
                  </a:lnTo>
                  <a:lnTo>
                    <a:pt x="222" y="0"/>
                  </a:lnTo>
                  <a:lnTo>
                    <a:pt x="114" y="72"/>
                  </a:lnTo>
                  <a:lnTo>
                    <a:pt x="78" y="90"/>
                  </a:lnTo>
                  <a:lnTo>
                    <a:pt x="78" y="144"/>
                  </a:lnTo>
                  <a:lnTo>
                    <a:pt x="66" y="162"/>
                  </a:lnTo>
                  <a:lnTo>
                    <a:pt x="24" y="168"/>
                  </a:lnTo>
                  <a:lnTo>
                    <a:pt x="0" y="168"/>
                  </a:lnTo>
                  <a:lnTo>
                    <a:pt x="12" y="193"/>
                  </a:lnTo>
                  <a:lnTo>
                    <a:pt x="36" y="217"/>
                  </a:lnTo>
                  <a:lnTo>
                    <a:pt x="48" y="217"/>
                  </a:lnTo>
                  <a:lnTo>
                    <a:pt x="60" y="223"/>
                  </a:lnTo>
                  <a:lnTo>
                    <a:pt x="66" y="223"/>
                  </a:ln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99" name="Freeform 121">
              <a:extLst>
                <a:ext uri="{FF2B5EF4-FFF2-40B4-BE49-F238E27FC236}">
                  <a16:creationId xmlns:a16="http://schemas.microsoft.com/office/drawing/2014/main" id="{AEDE00E2-3401-FD47-8A13-B23445ED26D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8938" y="4016375"/>
              <a:ext cx="407987" cy="384175"/>
            </a:xfrm>
            <a:custGeom>
              <a:avLst/>
              <a:gdLst>
                <a:gd name="T0" fmla="*/ 2147483646 w 52"/>
                <a:gd name="T1" fmla="*/ 2147483646 h 49"/>
                <a:gd name="T2" fmla="*/ 2147483646 w 52"/>
                <a:gd name="T3" fmla="*/ 2147483646 h 49"/>
                <a:gd name="T4" fmla="*/ 2147483646 w 52"/>
                <a:gd name="T5" fmla="*/ 2147483646 h 49"/>
                <a:gd name="T6" fmla="*/ 2147483646 w 52"/>
                <a:gd name="T7" fmla="*/ 2147483646 h 49"/>
                <a:gd name="T8" fmla="*/ 2147483646 w 52"/>
                <a:gd name="T9" fmla="*/ 2147483646 h 49"/>
                <a:gd name="T10" fmla="*/ 2147483646 w 52"/>
                <a:gd name="T11" fmla="*/ 2147483646 h 49"/>
                <a:gd name="T12" fmla="*/ 2147483646 w 52"/>
                <a:gd name="T13" fmla="*/ 2147483646 h 49"/>
                <a:gd name="T14" fmla="*/ 2147483646 w 52"/>
                <a:gd name="T15" fmla="*/ 2147483646 h 49"/>
                <a:gd name="T16" fmla="*/ 2147483646 w 52"/>
                <a:gd name="T17" fmla="*/ 2147483646 h 49"/>
                <a:gd name="T18" fmla="*/ 2147483646 w 52"/>
                <a:gd name="T19" fmla="*/ 2147483646 h 49"/>
                <a:gd name="T20" fmla="*/ 2147483646 w 52"/>
                <a:gd name="T21" fmla="*/ 2147483646 h 49"/>
                <a:gd name="T22" fmla="*/ 2147483646 w 52"/>
                <a:gd name="T23" fmla="*/ 0 h 49"/>
                <a:gd name="T24" fmla="*/ 2147483646 w 52"/>
                <a:gd name="T25" fmla="*/ 0 h 49"/>
                <a:gd name="T26" fmla="*/ 2147483646 w 52"/>
                <a:gd name="T27" fmla="*/ 2147483646 h 49"/>
                <a:gd name="T28" fmla="*/ 2147483646 w 52"/>
                <a:gd name="T29" fmla="*/ 2147483646 h 49"/>
                <a:gd name="T30" fmla="*/ 2147483646 w 52"/>
                <a:gd name="T31" fmla="*/ 2147483646 h 49"/>
                <a:gd name="T32" fmla="*/ 2147483646 w 52"/>
                <a:gd name="T33" fmla="*/ 2147483646 h 49"/>
                <a:gd name="T34" fmla="*/ 2147483646 w 52"/>
                <a:gd name="T35" fmla="*/ 2147483646 h 49"/>
                <a:gd name="T36" fmla="*/ 2147483646 w 52"/>
                <a:gd name="T37" fmla="*/ 2147483646 h 49"/>
                <a:gd name="T38" fmla="*/ 0 w 52"/>
                <a:gd name="T39" fmla="*/ 2147483646 h 49"/>
                <a:gd name="T40" fmla="*/ 0 w 52"/>
                <a:gd name="T41" fmla="*/ 2147483646 h 49"/>
                <a:gd name="T42" fmla="*/ 2147483646 w 52"/>
                <a:gd name="T43" fmla="*/ 2147483646 h 49"/>
                <a:gd name="T44" fmla="*/ 2147483646 w 52"/>
                <a:gd name="T45" fmla="*/ 2147483646 h 49"/>
                <a:gd name="T46" fmla="*/ 2147483646 w 52"/>
                <a:gd name="T47" fmla="*/ 2147483646 h 49"/>
                <a:gd name="T48" fmla="*/ 2147483646 w 52"/>
                <a:gd name="T49" fmla="*/ 2147483646 h 49"/>
                <a:gd name="T50" fmla="*/ 2147483646 w 52"/>
                <a:gd name="T51" fmla="*/ 2147483646 h 49"/>
                <a:gd name="T52" fmla="*/ 2147483646 w 52"/>
                <a:gd name="T53" fmla="*/ 2147483646 h 49"/>
                <a:gd name="T54" fmla="*/ 2147483646 w 52"/>
                <a:gd name="T55" fmla="*/ 2147483646 h 49"/>
                <a:gd name="T56" fmla="*/ 2147483646 w 52"/>
                <a:gd name="T57" fmla="*/ 2147483646 h 49"/>
                <a:gd name="T58" fmla="*/ 2147483646 w 52"/>
                <a:gd name="T59" fmla="*/ 2147483646 h 49"/>
                <a:gd name="T60" fmla="*/ 2147483646 w 52"/>
                <a:gd name="T61" fmla="*/ 2147483646 h 49"/>
                <a:gd name="T62" fmla="*/ 2147483646 w 52"/>
                <a:gd name="T63" fmla="*/ 2147483646 h 49"/>
                <a:gd name="T64" fmla="*/ 2147483646 w 52"/>
                <a:gd name="T65" fmla="*/ 2147483646 h 49"/>
                <a:gd name="T66" fmla="*/ 2147483646 w 52"/>
                <a:gd name="T67" fmla="*/ 2147483646 h 49"/>
                <a:gd name="T68" fmla="*/ 2147483646 w 52"/>
                <a:gd name="T69" fmla="*/ 2147483646 h 49"/>
                <a:gd name="T70" fmla="*/ 2147483646 w 52"/>
                <a:gd name="T71" fmla="*/ 2147483646 h 49"/>
                <a:gd name="T72" fmla="*/ 2147483646 w 52"/>
                <a:gd name="T73" fmla="*/ 2147483646 h 4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52" h="49">
                  <a:moveTo>
                    <a:pt x="24" y="44"/>
                  </a:moveTo>
                  <a:cubicBezTo>
                    <a:pt x="27" y="40"/>
                    <a:pt x="27" y="40"/>
                    <a:pt x="27" y="40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8" y="33"/>
                    <a:pt x="38" y="33"/>
                    <a:pt x="38" y="33"/>
                  </a:cubicBezTo>
                  <a:cubicBezTo>
                    <a:pt x="39" y="33"/>
                    <a:pt x="39" y="33"/>
                    <a:pt x="39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1" y="29"/>
                    <a:pt x="51" y="29"/>
                    <a:pt x="51" y="29"/>
                  </a:cubicBezTo>
                  <a:cubicBezTo>
                    <a:pt x="52" y="20"/>
                    <a:pt x="52" y="20"/>
                    <a:pt x="52" y="20"/>
                  </a:cubicBezTo>
                  <a:cubicBezTo>
                    <a:pt x="49" y="20"/>
                    <a:pt x="49" y="20"/>
                    <a:pt x="49" y="20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5" y="33"/>
                    <a:pt x="5" y="33"/>
                    <a:pt x="5" y="33"/>
                  </a:cubicBezTo>
                  <a:cubicBezTo>
                    <a:pt x="3" y="31"/>
                    <a:pt x="3" y="31"/>
                    <a:pt x="3" y="31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1" y="38"/>
                    <a:pt x="1" y="38"/>
                    <a:pt x="1" y="38"/>
                  </a:cubicBezTo>
                  <a:cubicBezTo>
                    <a:pt x="3" y="42"/>
                    <a:pt x="3" y="42"/>
                    <a:pt x="3" y="42"/>
                  </a:cubicBezTo>
                  <a:cubicBezTo>
                    <a:pt x="2" y="42"/>
                    <a:pt x="2" y="42"/>
                    <a:pt x="2" y="42"/>
                  </a:cubicBezTo>
                  <a:cubicBezTo>
                    <a:pt x="2" y="43"/>
                    <a:pt x="2" y="43"/>
                    <a:pt x="2" y="43"/>
                  </a:cubicBezTo>
                  <a:cubicBezTo>
                    <a:pt x="6" y="43"/>
                    <a:pt x="6" y="43"/>
                    <a:pt x="6" y="43"/>
                  </a:cubicBezTo>
                  <a:cubicBezTo>
                    <a:pt x="6" y="43"/>
                    <a:pt x="10" y="42"/>
                    <a:pt x="10" y="42"/>
                  </a:cubicBezTo>
                  <a:cubicBezTo>
                    <a:pt x="11" y="42"/>
                    <a:pt x="11" y="44"/>
                    <a:pt x="11" y="44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8" y="48"/>
                    <a:pt x="18" y="48"/>
                    <a:pt x="18" y="48"/>
                  </a:cubicBezTo>
                  <a:cubicBezTo>
                    <a:pt x="20" y="49"/>
                    <a:pt x="20" y="49"/>
                    <a:pt x="20" y="49"/>
                  </a:cubicBezTo>
                  <a:cubicBezTo>
                    <a:pt x="22" y="49"/>
                    <a:pt x="22" y="49"/>
                    <a:pt x="22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3" y="47"/>
                    <a:pt x="23" y="47"/>
                    <a:pt x="23" y="47"/>
                  </a:cubicBezTo>
                  <a:lnTo>
                    <a:pt x="24" y="4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00" name="Freeform 122">
              <a:extLst>
                <a:ext uri="{FF2B5EF4-FFF2-40B4-BE49-F238E27FC236}">
                  <a16:creationId xmlns:a16="http://schemas.microsoft.com/office/drawing/2014/main" id="{564AF830-9E1B-604A-B36F-33B3FE48834F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6088" y="4370388"/>
              <a:ext cx="234950" cy="317500"/>
            </a:xfrm>
            <a:custGeom>
              <a:avLst/>
              <a:gdLst>
                <a:gd name="T0" fmla="*/ 2147483646 w 180"/>
                <a:gd name="T1" fmla="*/ 2147483646 h 246"/>
                <a:gd name="T2" fmla="*/ 2147483646 w 180"/>
                <a:gd name="T3" fmla="*/ 2147483646 h 246"/>
                <a:gd name="T4" fmla="*/ 2147483646 w 180"/>
                <a:gd name="T5" fmla="*/ 2147483646 h 246"/>
                <a:gd name="T6" fmla="*/ 2147483646 w 180"/>
                <a:gd name="T7" fmla="*/ 2147483646 h 246"/>
                <a:gd name="T8" fmla="*/ 2147483646 w 180"/>
                <a:gd name="T9" fmla="*/ 2147483646 h 246"/>
                <a:gd name="T10" fmla="*/ 2147483646 w 180"/>
                <a:gd name="T11" fmla="*/ 2147483646 h 246"/>
                <a:gd name="T12" fmla="*/ 2147483646 w 180"/>
                <a:gd name="T13" fmla="*/ 2147483646 h 246"/>
                <a:gd name="T14" fmla="*/ 2147483646 w 180"/>
                <a:gd name="T15" fmla="*/ 2147483646 h 246"/>
                <a:gd name="T16" fmla="*/ 2147483646 w 180"/>
                <a:gd name="T17" fmla="*/ 2147483646 h 246"/>
                <a:gd name="T18" fmla="*/ 2147483646 w 180"/>
                <a:gd name="T19" fmla="*/ 2147483646 h 246"/>
                <a:gd name="T20" fmla="*/ 2147483646 w 180"/>
                <a:gd name="T21" fmla="*/ 2147483646 h 246"/>
                <a:gd name="T22" fmla="*/ 2147483646 w 180"/>
                <a:gd name="T23" fmla="*/ 2147483646 h 246"/>
                <a:gd name="T24" fmla="*/ 2147483646 w 180"/>
                <a:gd name="T25" fmla="*/ 2147483646 h 246"/>
                <a:gd name="T26" fmla="*/ 0 w 180"/>
                <a:gd name="T27" fmla="*/ 2147483646 h 246"/>
                <a:gd name="T28" fmla="*/ 0 w 180"/>
                <a:gd name="T29" fmla="*/ 2147483646 h 246"/>
                <a:gd name="T30" fmla="*/ 2147483646 w 180"/>
                <a:gd name="T31" fmla="*/ 2147483646 h 246"/>
                <a:gd name="T32" fmla="*/ 2147483646 w 180"/>
                <a:gd name="T33" fmla="*/ 2147483646 h 246"/>
                <a:gd name="T34" fmla="*/ 2147483646 w 180"/>
                <a:gd name="T35" fmla="*/ 2147483646 h 246"/>
                <a:gd name="T36" fmla="*/ 2147483646 w 180"/>
                <a:gd name="T37" fmla="*/ 2147483646 h 246"/>
                <a:gd name="T38" fmla="*/ 2147483646 w 180"/>
                <a:gd name="T39" fmla="*/ 2147483646 h 246"/>
                <a:gd name="T40" fmla="*/ 2147483646 w 180"/>
                <a:gd name="T41" fmla="*/ 0 h 246"/>
                <a:gd name="T42" fmla="*/ 2147483646 w 180"/>
                <a:gd name="T43" fmla="*/ 2147483646 h 2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80" h="246">
                  <a:moveTo>
                    <a:pt x="72" y="18"/>
                  </a:moveTo>
                  <a:lnTo>
                    <a:pt x="48" y="12"/>
                  </a:lnTo>
                  <a:lnTo>
                    <a:pt x="48" y="6"/>
                  </a:lnTo>
                  <a:lnTo>
                    <a:pt x="30" y="18"/>
                  </a:lnTo>
                  <a:lnTo>
                    <a:pt x="42" y="36"/>
                  </a:lnTo>
                  <a:lnTo>
                    <a:pt x="84" y="60"/>
                  </a:lnTo>
                  <a:lnTo>
                    <a:pt x="126" y="66"/>
                  </a:lnTo>
                  <a:lnTo>
                    <a:pt x="78" y="120"/>
                  </a:lnTo>
                  <a:lnTo>
                    <a:pt x="36" y="132"/>
                  </a:lnTo>
                  <a:lnTo>
                    <a:pt x="18" y="144"/>
                  </a:lnTo>
                  <a:lnTo>
                    <a:pt x="24" y="150"/>
                  </a:lnTo>
                  <a:lnTo>
                    <a:pt x="18" y="144"/>
                  </a:lnTo>
                  <a:lnTo>
                    <a:pt x="18" y="150"/>
                  </a:lnTo>
                  <a:lnTo>
                    <a:pt x="0" y="168"/>
                  </a:lnTo>
                  <a:lnTo>
                    <a:pt x="0" y="228"/>
                  </a:lnTo>
                  <a:lnTo>
                    <a:pt x="12" y="246"/>
                  </a:lnTo>
                  <a:lnTo>
                    <a:pt x="42" y="204"/>
                  </a:lnTo>
                  <a:lnTo>
                    <a:pt x="90" y="180"/>
                  </a:lnTo>
                  <a:lnTo>
                    <a:pt x="132" y="132"/>
                  </a:lnTo>
                  <a:lnTo>
                    <a:pt x="168" y="48"/>
                  </a:lnTo>
                  <a:lnTo>
                    <a:pt x="180" y="0"/>
                  </a:lnTo>
                  <a:lnTo>
                    <a:pt x="72" y="1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01" name="Freeform 123">
              <a:extLst>
                <a:ext uri="{FF2B5EF4-FFF2-40B4-BE49-F238E27FC236}">
                  <a16:creationId xmlns:a16="http://schemas.microsoft.com/office/drawing/2014/main" id="{82F96C44-390A-4742-B453-1AF88DCD4CAE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9813" y="4346575"/>
              <a:ext cx="31750" cy="123825"/>
            </a:xfrm>
            <a:custGeom>
              <a:avLst/>
              <a:gdLst>
                <a:gd name="T0" fmla="*/ 2147483646 w 24"/>
                <a:gd name="T1" fmla="*/ 0 h 96"/>
                <a:gd name="T2" fmla="*/ 2147483646 w 24"/>
                <a:gd name="T3" fmla="*/ 0 h 96"/>
                <a:gd name="T4" fmla="*/ 2147483646 w 24"/>
                <a:gd name="T5" fmla="*/ 2147483646 h 96"/>
                <a:gd name="T6" fmla="*/ 0 w 24"/>
                <a:gd name="T7" fmla="*/ 2147483646 h 96"/>
                <a:gd name="T8" fmla="*/ 0 w 24"/>
                <a:gd name="T9" fmla="*/ 2147483646 h 96"/>
                <a:gd name="T10" fmla="*/ 2147483646 w 24"/>
                <a:gd name="T11" fmla="*/ 2147483646 h 96"/>
                <a:gd name="T12" fmla="*/ 2147483646 w 24"/>
                <a:gd name="T13" fmla="*/ 2147483646 h 96"/>
                <a:gd name="T14" fmla="*/ 2147483646 w 24"/>
                <a:gd name="T15" fmla="*/ 0 h 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4" h="96">
                  <a:moveTo>
                    <a:pt x="12" y="0"/>
                  </a:moveTo>
                  <a:lnTo>
                    <a:pt x="12" y="0"/>
                  </a:lnTo>
                  <a:lnTo>
                    <a:pt x="24" y="42"/>
                  </a:lnTo>
                  <a:lnTo>
                    <a:pt x="0" y="48"/>
                  </a:lnTo>
                  <a:lnTo>
                    <a:pt x="0" y="66"/>
                  </a:lnTo>
                  <a:lnTo>
                    <a:pt x="18" y="96"/>
                  </a:lnTo>
                  <a:lnTo>
                    <a:pt x="24" y="96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02" name="Freeform 124">
              <a:extLst>
                <a:ext uri="{FF2B5EF4-FFF2-40B4-BE49-F238E27FC236}">
                  <a16:creationId xmlns:a16="http://schemas.microsoft.com/office/drawing/2014/main" id="{42D4293F-4078-7649-9A95-A01391A4C2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9813" y="4346575"/>
              <a:ext cx="31750" cy="123825"/>
            </a:xfrm>
            <a:custGeom>
              <a:avLst/>
              <a:gdLst>
                <a:gd name="T0" fmla="*/ 2147483646 w 24"/>
                <a:gd name="T1" fmla="*/ 0 h 96"/>
                <a:gd name="T2" fmla="*/ 2147483646 w 24"/>
                <a:gd name="T3" fmla="*/ 0 h 96"/>
                <a:gd name="T4" fmla="*/ 2147483646 w 24"/>
                <a:gd name="T5" fmla="*/ 2147483646 h 96"/>
                <a:gd name="T6" fmla="*/ 0 w 24"/>
                <a:gd name="T7" fmla="*/ 2147483646 h 96"/>
                <a:gd name="T8" fmla="*/ 0 w 24"/>
                <a:gd name="T9" fmla="*/ 2147483646 h 96"/>
                <a:gd name="T10" fmla="*/ 2147483646 w 24"/>
                <a:gd name="T11" fmla="*/ 2147483646 h 96"/>
                <a:gd name="T12" fmla="*/ 2147483646 w 24"/>
                <a:gd name="T13" fmla="*/ 2147483646 h 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" h="96">
                  <a:moveTo>
                    <a:pt x="12" y="0"/>
                  </a:moveTo>
                  <a:lnTo>
                    <a:pt x="12" y="0"/>
                  </a:lnTo>
                  <a:lnTo>
                    <a:pt x="24" y="42"/>
                  </a:lnTo>
                  <a:lnTo>
                    <a:pt x="0" y="48"/>
                  </a:lnTo>
                  <a:lnTo>
                    <a:pt x="0" y="66"/>
                  </a:lnTo>
                  <a:lnTo>
                    <a:pt x="18" y="96"/>
                  </a:lnTo>
                  <a:lnTo>
                    <a:pt x="24" y="96"/>
                  </a:ln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03" name="Freeform 125">
              <a:extLst>
                <a:ext uri="{FF2B5EF4-FFF2-40B4-BE49-F238E27FC236}">
                  <a16:creationId xmlns:a16="http://schemas.microsoft.com/office/drawing/2014/main" id="{164842B7-5E34-8F47-B706-5EBEEE59A59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3938" y="4065588"/>
              <a:ext cx="258762" cy="404812"/>
            </a:xfrm>
            <a:custGeom>
              <a:avLst/>
              <a:gdLst>
                <a:gd name="T0" fmla="*/ 2147483646 w 198"/>
                <a:gd name="T1" fmla="*/ 2147483646 h 313"/>
                <a:gd name="T2" fmla="*/ 2147483646 w 198"/>
                <a:gd name="T3" fmla="*/ 2147483646 h 313"/>
                <a:gd name="T4" fmla="*/ 2147483646 w 198"/>
                <a:gd name="T5" fmla="*/ 2147483646 h 313"/>
                <a:gd name="T6" fmla="*/ 2147483646 w 198"/>
                <a:gd name="T7" fmla="*/ 2147483646 h 313"/>
                <a:gd name="T8" fmla="*/ 2147483646 w 198"/>
                <a:gd name="T9" fmla="*/ 2147483646 h 313"/>
                <a:gd name="T10" fmla="*/ 2147483646 w 198"/>
                <a:gd name="T11" fmla="*/ 2147483646 h 313"/>
                <a:gd name="T12" fmla="*/ 2147483646 w 198"/>
                <a:gd name="T13" fmla="*/ 2147483646 h 313"/>
                <a:gd name="T14" fmla="*/ 2147483646 w 198"/>
                <a:gd name="T15" fmla="*/ 2147483646 h 313"/>
                <a:gd name="T16" fmla="*/ 2147483646 w 198"/>
                <a:gd name="T17" fmla="*/ 2147483646 h 313"/>
                <a:gd name="T18" fmla="*/ 2147483646 w 198"/>
                <a:gd name="T19" fmla="*/ 2147483646 h 313"/>
                <a:gd name="T20" fmla="*/ 2147483646 w 198"/>
                <a:gd name="T21" fmla="*/ 2147483646 h 313"/>
                <a:gd name="T22" fmla="*/ 2147483646 w 198"/>
                <a:gd name="T23" fmla="*/ 2147483646 h 313"/>
                <a:gd name="T24" fmla="*/ 2147483646 w 198"/>
                <a:gd name="T25" fmla="*/ 0 h 313"/>
                <a:gd name="T26" fmla="*/ 2147483646 w 198"/>
                <a:gd name="T27" fmla="*/ 2147483646 h 313"/>
                <a:gd name="T28" fmla="*/ 2147483646 w 198"/>
                <a:gd name="T29" fmla="*/ 2147483646 h 313"/>
                <a:gd name="T30" fmla="*/ 2147483646 w 198"/>
                <a:gd name="T31" fmla="*/ 2147483646 h 313"/>
                <a:gd name="T32" fmla="*/ 2147483646 w 198"/>
                <a:gd name="T33" fmla="*/ 2147483646 h 313"/>
                <a:gd name="T34" fmla="*/ 2147483646 w 198"/>
                <a:gd name="T35" fmla="*/ 2147483646 h 313"/>
                <a:gd name="T36" fmla="*/ 2147483646 w 198"/>
                <a:gd name="T37" fmla="*/ 2147483646 h 313"/>
                <a:gd name="T38" fmla="*/ 2147483646 w 198"/>
                <a:gd name="T39" fmla="*/ 2147483646 h 313"/>
                <a:gd name="T40" fmla="*/ 2147483646 w 198"/>
                <a:gd name="T41" fmla="*/ 2147483646 h 313"/>
                <a:gd name="T42" fmla="*/ 0 w 198"/>
                <a:gd name="T43" fmla="*/ 2147483646 h 313"/>
                <a:gd name="T44" fmla="*/ 2147483646 w 198"/>
                <a:gd name="T45" fmla="*/ 2147483646 h 313"/>
                <a:gd name="T46" fmla="*/ 2147483646 w 198"/>
                <a:gd name="T47" fmla="*/ 2147483646 h 313"/>
                <a:gd name="T48" fmla="*/ 2147483646 w 198"/>
                <a:gd name="T49" fmla="*/ 2147483646 h 313"/>
                <a:gd name="T50" fmla="*/ 2147483646 w 198"/>
                <a:gd name="T51" fmla="*/ 2147483646 h 31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98" h="313">
                  <a:moveTo>
                    <a:pt x="36" y="313"/>
                  </a:moveTo>
                  <a:lnTo>
                    <a:pt x="60" y="307"/>
                  </a:lnTo>
                  <a:lnTo>
                    <a:pt x="96" y="295"/>
                  </a:lnTo>
                  <a:lnTo>
                    <a:pt x="102" y="283"/>
                  </a:lnTo>
                  <a:lnTo>
                    <a:pt x="132" y="277"/>
                  </a:lnTo>
                  <a:lnTo>
                    <a:pt x="180" y="247"/>
                  </a:lnTo>
                  <a:lnTo>
                    <a:pt x="162" y="211"/>
                  </a:lnTo>
                  <a:lnTo>
                    <a:pt x="168" y="193"/>
                  </a:lnTo>
                  <a:lnTo>
                    <a:pt x="174" y="162"/>
                  </a:lnTo>
                  <a:lnTo>
                    <a:pt x="192" y="150"/>
                  </a:lnTo>
                  <a:lnTo>
                    <a:pt x="198" y="78"/>
                  </a:lnTo>
                  <a:lnTo>
                    <a:pt x="54" y="0"/>
                  </a:lnTo>
                  <a:lnTo>
                    <a:pt x="30" y="12"/>
                  </a:lnTo>
                  <a:lnTo>
                    <a:pt x="30" y="18"/>
                  </a:lnTo>
                  <a:lnTo>
                    <a:pt x="36" y="48"/>
                  </a:lnTo>
                  <a:lnTo>
                    <a:pt x="48" y="60"/>
                  </a:lnTo>
                  <a:lnTo>
                    <a:pt x="36" y="132"/>
                  </a:lnTo>
                  <a:lnTo>
                    <a:pt x="6" y="168"/>
                  </a:lnTo>
                  <a:lnTo>
                    <a:pt x="12" y="168"/>
                  </a:lnTo>
                  <a:lnTo>
                    <a:pt x="6" y="168"/>
                  </a:lnTo>
                  <a:lnTo>
                    <a:pt x="0" y="175"/>
                  </a:lnTo>
                  <a:lnTo>
                    <a:pt x="12" y="193"/>
                  </a:lnTo>
                  <a:lnTo>
                    <a:pt x="30" y="199"/>
                  </a:lnTo>
                  <a:lnTo>
                    <a:pt x="24" y="217"/>
                  </a:lnTo>
                  <a:lnTo>
                    <a:pt x="36" y="313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04" name="Freeform 126">
              <a:extLst>
                <a:ext uri="{FF2B5EF4-FFF2-40B4-BE49-F238E27FC236}">
                  <a16:creationId xmlns:a16="http://schemas.microsoft.com/office/drawing/2014/main" id="{7CD3E0FA-E7EB-5842-85AF-E550B696B213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3938" y="4065588"/>
              <a:ext cx="258762" cy="404812"/>
            </a:xfrm>
            <a:custGeom>
              <a:avLst/>
              <a:gdLst>
                <a:gd name="T0" fmla="*/ 2147483646 w 198"/>
                <a:gd name="T1" fmla="*/ 2147483646 h 313"/>
                <a:gd name="T2" fmla="*/ 2147483646 w 198"/>
                <a:gd name="T3" fmla="*/ 2147483646 h 313"/>
                <a:gd name="T4" fmla="*/ 2147483646 w 198"/>
                <a:gd name="T5" fmla="*/ 2147483646 h 313"/>
                <a:gd name="T6" fmla="*/ 2147483646 w 198"/>
                <a:gd name="T7" fmla="*/ 2147483646 h 313"/>
                <a:gd name="T8" fmla="*/ 2147483646 w 198"/>
                <a:gd name="T9" fmla="*/ 2147483646 h 313"/>
                <a:gd name="T10" fmla="*/ 2147483646 w 198"/>
                <a:gd name="T11" fmla="*/ 2147483646 h 313"/>
                <a:gd name="T12" fmla="*/ 2147483646 w 198"/>
                <a:gd name="T13" fmla="*/ 2147483646 h 313"/>
                <a:gd name="T14" fmla="*/ 2147483646 w 198"/>
                <a:gd name="T15" fmla="*/ 2147483646 h 313"/>
                <a:gd name="T16" fmla="*/ 2147483646 w 198"/>
                <a:gd name="T17" fmla="*/ 2147483646 h 313"/>
                <a:gd name="T18" fmla="*/ 2147483646 w 198"/>
                <a:gd name="T19" fmla="*/ 2147483646 h 313"/>
                <a:gd name="T20" fmla="*/ 2147483646 w 198"/>
                <a:gd name="T21" fmla="*/ 2147483646 h 313"/>
                <a:gd name="T22" fmla="*/ 2147483646 w 198"/>
                <a:gd name="T23" fmla="*/ 2147483646 h 313"/>
                <a:gd name="T24" fmla="*/ 2147483646 w 198"/>
                <a:gd name="T25" fmla="*/ 0 h 313"/>
                <a:gd name="T26" fmla="*/ 2147483646 w 198"/>
                <a:gd name="T27" fmla="*/ 2147483646 h 313"/>
                <a:gd name="T28" fmla="*/ 2147483646 w 198"/>
                <a:gd name="T29" fmla="*/ 2147483646 h 313"/>
                <a:gd name="T30" fmla="*/ 2147483646 w 198"/>
                <a:gd name="T31" fmla="*/ 2147483646 h 313"/>
                <a:gd name="T32" fmla="*/ 2147483646 w 198"/>
                <a:gd name="T33" fmla="*/ 2147483646 h 313"/>
                <a:gd name="T34" fmla="*/ 2147483646 w 198"/>
                <a:gd name="T35" fmla="*/ 2147483646 h 313"/>
                <a:gd name="T36" fmla="*/ 2147483646 w 198"/>
                <a:gd name="T37" fmla="*/ 2147483646 h 313"/>
                <a:gd name="T38" fmla="*/ 2147483646 w 198"/>
                <a:gd name="T39" fmla="*/ 2147483646 h 313"/>
                <a:gd name="T40" fmla="*/ 2147483646 w 198"/>
                <a:gd name="T41" fmla="*/ 2147483646 h 313"/>
                <a:gd name="T42" fmla="*/ 0 w 198"/>
                <a:gd name="T43" fmla="*/ 2147483646 h 313"/>
                <a:gd name="T44" fmla="*/ 2147483646 w 198"/>
                <a:gd name="T45" fmla="*/ 2147483646 h 313"/>
                <a:gd name="T46" fmla="*/ 2147483646 w 198"/>
                <a:gd name="T47" fmla="*/ 2147483646 h 313"/>
                <a:gd name="T48" fmla="*/ 2147483646 w 198"/>
                <a:gd name="T49" fmla="*/ 2147483646 h 31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98" h="313">
                  <a:moveTo>
                    <a:pt x="36" y="313"/>
                  </a:moveTo>
                  <a:lnTo>
                    <a:pt x="60" y="307"/>
                  </a:lnTo>
                  <a:lnTo>
                    <a:pt x="96" y="295"/>
                  </a:lnTo>
                  <a:lnTo>
                    <a:pt x="102" y="283"/>
                  </a:lnTo>
                  <a:lnTo>
                    <a:pt x="132" y="277"/>
                  </a:lnTo>
                  <a:lnTo>
                    <a:pt x="180" y="247"/>
                  </a:lnTo>
                  <a:lnTo>
                    <a:pt x="162" y="211"/>
                  </a:lnTo>
                  <a:lnTo>
                    <a:pt x="168" y="193"/>
                  </a:lnTo>
                  <a:lnTo>
                    <a:pt x="174" y="162"/>
                  </a:lnTo>
                  <a:lnTo>
                    <a:pt x="192" y="150"/>
                  </a:lnTo>
                  <a:lnTo>
                    <a:pt x="198" y="78"/>
                  </a:lnTo>
                  <a:lnTo>
                    <a:pt x="54" y="0"/>
                  </a:lnTo>
                  <a:lnTo>
                    <a:pt x="30" y="12"/>
                  </a:lnTo>
                  <a:lnTo>
                    <a:pt x="30" y="18"/>
                  </a:lnTo>
                  <a:lnTo>
                    <a:pt x="36" y="48"/>
                  </a:lnTo>
                  <a:lnTo>
                    <a:pt x="48" y="60"/>
                  </a:lnTo>
                  <a:lnTo>
                    <a:pt x="36" y="132"/>
                  </a:lnTo>
                  <a:lnTo>
                    <a:pt x="6" y="168"/>
                  </a:lnTo>
                  <a:lnTo>
                    <a:pt x="12" y="168"/>
                  </a:lnTo>
                  <a:lnTo>
                    <a:pt x="6" y="168"/>
                  </a:lnTo>
                  <a:lnTo>
                    <a:pt x="0" y="175"/>
                  </a:lnTo>
                  <a:lnTo>
                    <a:pt x="12" y="193"/>
                  </a:lnTo>
                  <a:lnTo>
                    <a:pt x="30" y="199"/>
                  </a:lnTo>
                  <a:lnTo>
                    <a:pt x="24" y="217"/>
                  </a:ln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05" name="Freeform 127">
              <a:extLst>
                <a:ext uri="{FF2B5EF4-FFF2-40B4-BE49-F238E27FC236}">
                  <a16:creationId xmlns:a16="http://schemas.microsoft.com/office/drawing/2014/main" id="{89A57FE4-1FA2-7C41-9257-23D5D07B1ECB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3313" y="5211763"/>
              <a:ext cx="398462" cy="354012"/>
            </a:xfrm>
            <a:custGeom>
              <a:avLst/>
              <a:gdLst>
                <a:gd name="T0" fmla="*/ 2147483646 w 51"/>
                <a:gd name="T1" fmla="*/ 2147483646 h 45"/>
                <a:gd name="T2" fmla="*/ 2147483646 w 51"/>
                <a:gd name="T3" fmla="*/ 2147483646 h 45"/>
                <a:gd name="T4" fmla="*/ 2147483646 w 51"/>
                <a:gd name="T5" fmla="*/ 2147483646 h 45"/>
                <a:gd name="T6" fmla="*/ 2147483646 w 51"/>
                <a:gd name="T7" fmla="*/ 2147483646 h 45"/>
                <a:gd name="T8" fmla="*/ 2147483646 w 51"/>
                <a:gd name="T9" fmla="*/ 0 h 45"/>
                <a:gd name="T10" fmla="*/ 2147483646 w 51"/>
                <a:gd name="T11" fmla="*/ 2147483646 h 45"/>
                <a:gd name="T12" fmla="*/ 2147483646 w 51"/>
                <a:gd name="T13" fmla="*/ 2147483646 h 45"/>
                <a:gd name="T14" fmla="*/ 2147483646 w 51"/>
                <a:gd name="T15" fmla="*/ 2147483646 h 45"/>
                <a:gd name="T16" fmla="*/ 2147483646 w 51"/>
                <a:gd name="T17" fmla="*/ 2147483646 h 45"/>
                <a:gd name="T18" fmla="*/ 2147483646 w 51"/>
                <a:gd name="T19" fmla="*/ 2147483646 h 45"/>
                <a:gd name="T20" fmla="*/ 2147483646 w 51"/>
                <a:gd name="T21" fmla="*/ 2147483646 h 45"/>
                <a:gd name="T22" fmla="*/ 2147483646 w 51"/>
                <a:gd name="T23" fmla="*/ 2147483646 h 45"/>
                <a:gd name="T24" fmla="*/ 2147483646 w 51"/>
                <a:gd name="T25" fmla="*/ 2147483646 h 45"/>
                <a:gd name="T26" fmla="*/ 2147483646 w 51"/>
                <a:gd name="T27" fmla="*/ 2147483646 h 45"/>
                <a:gd name="T28" fmla="*/ 2147483646 w 51"/>
                <a:gd name="T29" fmla="*/ 2147483646 h 45"/>
                <a:gd name="T30" fmla="*/ 2147483646 w 51"/>
                <a:gd name="T31" fmla="*/ 2147483646 h 45"/>
                <a:gd name="T32" fmla="*/ 2147483646 w 51"/>
                <a:gd name="T33" fmla="*/ 2147483646 h 45"/>
                <a:gd name="T34" fmla="*/ 0 w 51"/>
                <a:gd name="T35" fmla="*/ 2147483646 h 45"/>
                <a:gd name="T36" fmla="*/ 2147483646 w 51"/>
                <a:gd name="T37" fmla="*/ 2147483646 h 45"/>
                <a:gd name="T38" fmla="*/ 2147483646 w 51"/>
                <a:gd name="T39" fmla="*/ 2147483646 h 45"/>
                <a:gd name="T40" fmla="*/ 2147483646 w 51"/>
                <a:gd name="T41" fmla="*/ 2147483646 h 45"/>
                <a:gd name="T42" fmla="*/ 2147483646 w 51"/>
                <a:gd name="T43" fmla="*/ 2147483646 h 45"/>
                <a:gd name="T44" fmla="*/ 2147483646 w 51"/>
                <a:gd name="T45" fmla="*/ 2147483646 h 45"/>
                <a:gd name="T46" fmla="*/ 2147483646 w 51"/>
                <a:gd name="T47" fmla="*/ 2147483646 h 45"/>
                <a:gd name="T48" fmla="*/ 2147483646 w 51"/>
                <a:gd name="T49" fmla="*/ 2147483646 h 45"/>
                <a:gd name="T50" fmla="*/ 2147483646 w 51"/>
                <a:gd name="T51" fmla="*/ 2147483646 h 45"/>
                <a:gd name="T52" fmla="*/ 2147483646 w 51"/>
                <a:gd name="T53" fmla="*/ 2147483646 h 45"/>
                <a:gd name="T54" fmla="*/ 2147483646 w 51"/>
                <a:gd name="T55" fmla="*/ 2147483646 h 45"/>
                <a:gd name="T56" fmla="*/ 2147483646 w 51"/>
                <a:gd name="T57" fmla="*/ 2147483646 h 45"/>
                <a:gd name="T58" fmla="*/ 2147483646 w 51"/>
                <a:gd name="T59" fmla="*/ 2147483646 h 4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1" h="45">
                  <a:moveTo>
                    <a:pt x="48" y="1"/>
                  </a:moveTo>
                  <a:cubicBezTo>
                    <a:pt x="47" y="1"/>
                    <a:pt x="47" y="1"/>
                    <a:pt x="47" y="1"/>
                  </a:cubicBezTo>
                  <a:cubicBezTo>
                    <a:pt x="46" y="2"/>
                    <a:pt x="46" y="2"/>
                    <a:pt x="46" y="2"/>
                  </a:cubicBezTo>
                  <a:cubicBezTo>
                    <a:pt x="47" y="1"/>
                    <a:pt x="47" y="1"/>
                    <a:pt x="47" y="1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26" y="12"/>
                    <a:pt x="26" y="12"/>
                    <a:pt x="26" y="12"/>
                  </a:cubicBezTo>
                  <a:cubicBezTo>
                    <a:pt x="22" y="12"/>
                    <a:pt x="22" y="12"/>
                    <a:pt x="22" y="12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5" y="35"/>
                    <a:pt x="5" y="35"/>
                    <a:pt x="5" y="35"/>
                  </a:cubicBezTo>
                  <a:cubicBezTo>
                    <a:pt x="5" y="39"/>
                    <a:pt x="5" y="39"/>
                    <a:pt x="5" y="39"/>
                  </a:cubicBezTo>
                  <a:cubicBezTo>
                    <a:pt x="9" y="45"/>
                    <a:pt x="9" y="45"/>
                    <a:pt x="9" y="45"/>
                  </a:cubicBezTo>
                  <a:cubicBezTo>
                    <a:pt x="17" y="43"/>
                    <a:pt x="17" y="43"/>
                    <a:pt x="17" y="43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32" y="41"/>
                    <a:pt x="32" y="41"/>
                    <a:pt x="32" y="41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47" y="25"/>
                    <a:pt x="50" y="19"/>
                    <a:pt x="51" y="16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49" y="16"/>
                    <a:pt x="49" y="16"/>
                    <a:pt x="49" y="16"/>
                  </a:cubicBezTo>
                  <a:lnTo>
                    <a:pt x="48" y="1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06" name="Freeform 128">
              <a:extLst>
                <a:ext uri="{FF2B5EF4-FFF2-40B4-BE49-F238E27FC236}">
                  <a16:creationId xmlns:a16="http://schemas.microsoft.com/office/drawing/2014/main" id="{639CF6FE-509C-5949-9DA1-3F2955DFF58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9038" y="5095875"/>
              <a:ext cx="236537" cy="234950"/>
            </a:xfrm>
            <a:custGeom>
              <a:avLst/>
              <a:gdLst>
                <a:gd name="T0" fmla="*/ 2147483646 w 180"/>
                <a:gd name="T1" fmla="*/ 2147483646 h 180"/>
                <a:gd name="T2" fmla="*/ 2147483646 w 180"/>
                <a:gd name="T3" fmla="*/ 2147483646 h 180"/>
                <a:gd name="T4" fmla="*/ 2147483646 w 180"/>
                <a:gd name="T5" fmla="*/ 2147483646 h 180"/>
                <a:gd name="T6" fmla="*/ 2147483646 w 180"/>
                <a:gd name="T7" fmla="*/ 2147483646 h 180"/>
                <a:gd name="T8" fmla="*/ 2147483646 w 180"/>
                <a:gd name="T9" fmla="*/ 2147483646 h 180"/>
                <a:gd name="T10" fmla="*/ 2147483646 w 180"/>
                <a:gd name="T11" fmla="*/ 2147483646 h 180"/>
                <a:gd name="T12" fmla="*/ 2147483646 w 180"/>
                <a:gd name="T13" fmla="*/ 2147483646 h 180"/>
                <a:gd name="T14" fmla="*/ 2147483646 w 180"/>
                <a:gd name="T15" fmla="*/ 0 h 180"/>
                <a:gd name="T16" fmla="*/ 2147483646 w 180"/>
                <a:gd name="T17" fmla="*/ 2147483646 h 180"/>
                <a:gd name="T18" fmla="*/ 2147483646 w 180"/>
                <a:gd name="T19" fmla="*/ 2147483646 h 180"/>
                <a:gd name="T20" fmla="*/ 2147483646 w 180"/>
                <a:gd name="T21" fmla="*/ 2147483646 h 180"/>
                <a:gd name="T22" fmla="*/ 0 w 180"/>
                <a:gd name="T23" fmla="*/ 2147483646 h 180"/>
                <a:gd name="T24" fmla="*/ 0 w 180"/>
                <a:gd name="T25" fmla="*/ 2147483646 h 180"/>
                <a:gd name="T26" fmla="*/ 2147483646 w 180"/>
                <a:gd name="T27" fmla="*/ 2147483646 h 180"/>
                <a:gd name="T28" fmla="*/ 2147483646 w 180"/>
                <a:gd name="T29" fmla="*/ 2147483646 h 180"/>
                <a:gd name="T30" fmla="*/ 2147483646 w 180"/>
                <a:gd name="T31" fmla="*/ 2147483646 h 180"/>
                <a:gd name="T32" fmla="*/ 2147483646 w 180"/>
                <a:gd name="T33" fmla="*/ 2147483646 h 180"/>
                <a:gd name="T34" fmla="*/ 2147483646 w 180"/>
                <a:gd name="T35" fmla="*/ 2147483646 h 180"/>
                <a:gd name="T36" fmla="*/ 2147483646 w 180"/>
                <a:gd name="T37" fmla="*/ 2147483646 h 180"/>
                <a:gd name="T38" fmla="*/ 2147483646 w 180"/>
                <a:gd name="T39" fmla="*/ 2147483646 h 180"/>
                <a:gd name="T40" fmla="*/ 2147483646 w 180"/>
                <a:gd name="T41" fmla="*/ 2147483646 h 180"/>
                <a:gd name="T42" fmla="*/ 2147483646 w 180"/>
                <a:gd name="T43" fmla="*/ 2147483646 h 18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80" h="180">
                  <a:moveTo>
                    <a:pt x="144" y="54"/>
                  </a:moveTo>
                  <a:lnTo>
                    <a:pt x="132" y="54"/>
                  </a:lnTo>
                  <a:lnTo>
                    <a:pt x="114" y="30"/>
                  </a:lnTo>
                  <a:lnTo>
                    <a:pt x="102" y="6"/>
                  </a:lnTo>
                  <a:lnTo>
                    <a:pt x="96" y="6"/>
                  </a:lnTo>
                  <a:lnTo>
                    <a:pt x="84" y="12"/>
                  </a:lnTo>
                  <a:lnTo>
                    <a:pt x="96" y="6"/>
                  </a:lnTo>
                  <a:lnTo>
                    <a:pt x="84" y="0"/>
                  </a:lnTo>
                  <a:lnTo>
                    <a:pt x="66" y="6"/>
                  </a:lnTo>
                  <a:lnTo>
                    <a:pt x="18" y="18"/>
                  </a:lnTo>
                  <a:lnTo>
                    <a:pt x="12" y="84"/>
                  </a:lnTo>
                  <a:lnTo>
                    <a:pt x="0" y="90"/>
                  </a:lnTo>
                  <a:lnTo>
                    <a:pt x="0" y="144"/>
                  </a:lnTo>
                  <a:lnTo>
                    <a:pt x="12" y="168"/>
                  </a:lnTo>
                  <a:lnTo>
                    <a:pt x="18" y="180"/>
                  </a:lnTo>
                  <a:lnTo>
                    <a:pt x="36" y="180"/>
                  </a:lnTo>
                  <a:lnTo>
                    <a:pt x="66" y="162"/>
                  </a:lnTo>
                  <a:lnTo>
                    <a:pt x="90" y="162"/>
                  </a:lnTo>
                  <a:lnTo>
                    <a:pt x="138" y="120"/>
                  </a:lnTo>
                  <a:lnTo>
                    <a:pt x="180" y="90"/>
                  </a:lnTo>
                  <a:lnTo>
                    <a:pt x="150" y="78"/>
                  </a:lnTo>
                  <a:lnTo>
                    <a:pt x="144" y="5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07" name="Freeform 129">
              <a:extLst>
                <a:ext uri="{FF2B5EF4-FFF2-40B4-BE49-F238E27FC236}">
                  <a16:creationId xmlns:a16="http://schemas.microsoft.com/office/drawing/2014/main" id="{3E4AD280-7F5E-C44F-85C1-CAAC44E496C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1925" y="4914900"/>
              <a:ext cx="268288" cy="422275"/>
            </a:xfrm>
            <a:custGeom>
              <a:avLst/>
              <a:gdLst>
                <a:gd name="T0" fmla="*/ 2147483646 w 34"/>
                <a:gd name="T1" fmla="*/ 2147483646 h 54"/>
                <a:gd name="T2" fmla="*/ 2147483646 w 34"/>
                <a:gd name="T3" fmla="*/ 2147483646 h 54"/>
                <a:gd name="T4" fmla="*/ 2147483646 w 34"/>
                <a:gd name="T5" fmla="*/ 2147483646 h 54"/>
                <a:gd name="T6" fmla="*/ 2147483646 w 34"/>
                <a:gd name="T7" fmla="*/ 2147483646 h 54"/>
                <a:gd name="T8" fmla="*/ 2147483646 w 34"/>
                <a:gd name="T9" fmla="*/ 2147483646 h 54"/>
                <a:gd name="T10" fmla="*/ 2147483646 w 34"/>
                <a:gd name="T11" fmla="*/ 2147483646 h 54"/>
                <a:gd name="T12" fmla="*/ 2147483646 w 34"/>
                <a:gd name="T13" fmla="*/ 2147483646 h 54"/>
                <a:gd name="T14" fmla="*/ 2147483646 w 34"/>
                <a:gd name="T15" fmla="*/ 2147483646 h 54"/>
                <a:gd name="T16" fmla="*/ 2147483646 w 34"/>
                <a:gd name="T17" fmla="*/ 2147483646 h 54"/>
                <a:gd name="T18" fmla="*/ 2147483646 w 34"/>
                <a:gd name="T19" fmla="*/ 2147483646 h 54"/>
                <a:gd name="T20" fmla="*/ 2147483646 w 34"/>
                <a:gd name="T21" fmla="*/ 2147483646 h 54"/>
                <a:gd name="T22" fmla="*/ 2147483646 w 34"/>
                <a:gd name="T23" fmla="*/ 2147483646 h 54"/>
                <a:gd name="T24" fmla="*/ 0 w 34"/>
                <a:gd name="T25" fmla="*/ 2147483646 h 54"/>
                <a:gd name="T26" fmla="*/ 0 w 34"/>
                <a:gd name="T27" fmla="*/ 2147483646 h 54"/>
                <a:gd name="T28" fmla="*/ 2147483646 w 34"/>
                <a:gd name="T29" fmla="*/ 2147483646 h 54"/>
                <a:gd name="T30" fmla="*/ 2147483646 w 34"/>
                <a:gd name="T31" fmla="*/ 2147483646 h 54"/>
                <a:gd name="T32" fmla="*/ 2147483646 w 34"/>
                <a:gd name="T33" fmla="*/ 2147483646 h 54"/>
                <a:gd name="T34" fmla="*/ 2147483646 w 34"/>
                <a:gd name="T35" fmla="*/ 2147483646 h 54"/>
                <a:gd name="T36" fmla="*/ 2147483646 w 34"/>
                <a:gd name="T37" fmla="*/ 2147483646 h 54"/>
                <a:gd name="T38" fmla="*/ 2147483646 w 34"/>
                <a:gd name="T39" fmla="*/ 2147483646 h 54"/>
                <a:gd name="T40" fmla="*/ 2147483646 w 34"/>
                <a:gd name="T41" fmla="*/ 2147483646 h 54"/>
                <a:gd name="T42" fmla="*/ 2147483646 w 34"/>
                <a:gd name="T43" fmla="*/ 2147483646 h 54"/>
                <a:gd name="T44" fmla="*/ 2147483646 w 34"/>
                <a:gd name="T45" fmla="*/ 2147483646 h 54"/>
                <a:gd name="T46" fmla="*/ 2147483646 w 34"/>
                <a:gd name="T47" fmla="*/ 2147483646 h 54"/>
                <a:gd name="T48" fmla="*/ 2147483646 w 34"/>
                <a:gd name="T49" fmla="*/ 2147483646 h 54"/>
                <a:gd name="T50" fmla="*/ 2147483646 w 34"/>
                <a:gd name="T51" fmla="*/ 2147483646 h 54"/>
                <a:gd name="T52" fmla="*/ 2147483646 w 34"/>
                <a:gd name="T53" fmla="*/ 2147483646 h 54"/>
                <a:gd name="T54" fmla="*/ 2147483646 w 34"/>
                <a:gd name="T55" fmla="*/ 2147483646 h 54"/>
                <a:gd name="T56" fmla="*/ 2147483646 w 34"/>
                <a:gd name="T57" fmla="*/ 2147483646 h 54"/>
                <a:gd name="T58" fmla="*/ 2147483646 w 34"/>
                <a:gd name="T59" fmla="*/ 2147483646 h 54"/>
                <a:gd name="T60" fmla="*/ 2147483646 w 34"/>
                <a:gd name="T61" fmla="*/ 2147483646 h 54"/>
                <a:gd name="T62" fmla="*/ 2147483646 w 34"/>
                <a:gd name="T63" fmla="*/ 2147483646 h 54"/>
                <a:gd name="T64" fmla="*/ 2147483646 w 34"/>
                <a:gd name="T65" fmla="*/ 2147483646 h 54"/>
                <a:gd name="T66" fmla="*/ 2147483646 w 34"/>
                <a:gd name="T67" fmla="*/ 2147483646 h 54"/>
                <a:gd name="T68" fmla="*/ 2147483646 w 34"/>
                <a:gd name="T69" fmla="*/ 0 h 54"/>
                <a:gd name="T70" fmla="*/ 2147483646 w 34"/>
                <a:gd name="T71" fmla="*/ 0 h 54"/>
                <a:gd name="T72" fmla="*/ 2147483646 w 34"/>
                <a:gd name="T73" fmla="*/ 2147483646 h 54"/>
                <a:gd name="T74" fmla="*/ 2147483646 w 34"/>
                <a:gd name="T75" fmla="*/ 2147483646 h 5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4" h="54">
                  <a:moveTo>
                    <a:pt x="22" y="2"/>
                  </a:moveTo>
                  <a:cubicBezTo>
                    <a:pt x="17" y="3"/>
                    <a:pt x="17" y="3"/>
                    <a:pt x="17" y="3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5" y="39"/>
                    <a:pt x="5" y="39"/>
                    <a:pt x="5" y="39"/>
                  </a:cubicBezTo>
                  <a:cubicBezTo>
                    <a:pt x="6" y="39"/>
                    <a:pt x="6" y="39"/>
                    <a:pt x="6" y="39"/>
                  </a:cubicBezTo>
                  <a:cubicBezTo>
                    <a:pt x="7" y="54"/>
                    <a:pt x="7" y="54"/>
                    <a:pt x="7" y="54"/>
                  </a:cubicBezTo>
                  <a:cubicBezTo>
                    <a:pt x="9" y="54"/>
                    <a:pt x="9" y="54"/>
                    <a:pt x="9" y="54"/>
                  </a:cubicBezTo>
                  <a:cubicBezTo>
                    <a:pt x="10" y="51"/>
                    <a:pt x="9" y="51"/>
                    <a:pt x="9" y="51"/>
                  </a:cubicBezTo>
                  <a:cubicBezTo>
                    <a:pt x="16" y="45"/>
                    <a:pt x="16" y="45"/>
                    <a:pt x="16" y="45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21" y="25"/>
                    <a:pt x="21" y="25"/>
                    <a:pt x="21" y="25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0" y="1"/>
                    <a:pt x="30" y="1"/>
                    <a:pt x="30" y="1"/>
                  </a:cubicBezTo>
                  <a:lnTo>
                    <a:pt x="22" y="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08" name="Freeform 130">
              <a:extLst>
                <a:ext uri="{FF2B5EF4-FFF2-40B4-BE49-F238E27FC236}">
                  <a16:creationId xmlns:a16="http://schemas.microsoft.com/office/drawing/2014/main" id="{E1344C47-0B5F-F546-9032-26731A3D0ED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1925" y="4673600"/>
              <a:ext cx="260350" cy="265113"/>
            </a:xfrm>
            <a:custGeom>
              <a:avLst/>
              <a:gdLst>
                <a:gd name="T0" fmla="*/ 2147483646 w 33"/>
                <a:gd name="T1" fmla="*/ 2147483646 h 34"/>
                <a:gd name="T2" fmla="*/ 2147483646 w 33"/>
                <a:gd name="T3" fmla="*/ 2147483646 h 34"/>
                <a:gd name="T4" fmla="*/ 2147483646 w 33"/>
                <a:gd name="T5" fmla="*/ 2147483646 h 34"/>
                <a:gd name="T6" fmla="*/ 2147483646 w 33"/>
                <a:gd name="T7" fmla="*/ 2147483646 h 34"/>
                <a:gd name="T8" fmla="*/ 2147483646 w 33"/>
                <a:gd name="T9" fmla="*/ 0 h 34"/>
                <a:gd name="T10" fmla="*/ 2147483646 w 33"/>
                <a:gd name="T11" fmla="*/ 2147483646 h 34"/>
                <a:gd name="T12" fmla="*/ 2147483646 w 33"/>
                <a:gd name="T13" fmla="*/ 2147483646 h 34"/>
                <a:gd name="T14" fmla="*/ 2147483646 w 33"/>
                <a:gd name="T15" fmla="*/ 2147483646 h 34"/>
                <a:gd name="T16" fmla="*/ 2147483646 w 33"/>
                <a:gd name="T17" fmla="*/ 2147483646 h 34"/>
                <a:gd name="T18" fmla="*/ 2147483646 w 33"/>
                <a:gd name="T19" fmla="*/ 2147483646 h 34"/>
                <a:gd name="T20" fmla="*/ 2147483646 w 33"/>
                <a:gd name="T21" fmla="*/ 2147483646 h 34"/>
                <a:gd name="T22" fmla="*/ 0 w 33"/>
                <a:gd name="T23" fmla="*/ 2147483646 h 34"/>
                <a:gd name="T24" fmla="*/ 2147483646 w 33"/>
                <a:gd name="T25" fmla="*/ 2147483646 h 34"/>
                <a:gd name="T26" fmla="*/ 2147483646 w 33"/>
                <a:gd name="T27" fmla="*/ 2147483646 h 34"/>
                <a:gd name="T28" fmla="*/ 2147483646 w 33"/>
                <a:gd name="T29" fmla="*/ 2147483646 h 34"/>
                <a:gd name="T30" fmla="*/ 2147483646 w 33"/>
                <a:gd name="T31" fmla="*/ 2147483646 h 34"/>
                <a:gd name="T32" fmla="*/ 2147483646 w 33"/>
                <a:gd name="T33" fmla="*/ 2147483646 h 34"/>
                <a:gd name="T34" fmla="*/ 2147483646 w 33"/>
                <a:gd name="T35" fmla="*/ 2147483646 h 34"/>
                <a:gd name="T36" fmla="*/ 2147483646 w 33"/>
                <a:gd name="T37" fmla="*/ 2147483646 h 34"/>
                <a:gd name="T38" fmla="*/ 2147483646 w 33"/>
                <a:gd name="T39" fmla="*/ 2147483646 h 34"/>
                <a:gd name="T40" fmla="*/ 2147483646 w 33"/>
                <a:gd name="T41" fmla="*/ 2147483646 h 34"/>
                <a:gd name="T42" fmla="*/ 2147483646 w 33"/>
                <a:gd name="T43" fmla="*/ 2147483646 h 34"/>
                <a:gd name="T44" fmla="*/ 2147483646 w 33"/>
                <a:gd name="T45" fmla="*/ 2147483646 h 34"/>
                <a:gd name="T46" fmla="*/ 2147483646 w 33"/>
                <a:gd name="T47" fmla="*/ 2147483646 h 34"/>
                <a:gd name="T48" fmla="*/ 2147483646 w 33"/>
                <a:gd name="T49" fmla="*/ 2147483646 h 34"/>
                <a:gd name="T50" fmla="*/ 2147483646 w 33"/>
                <a:gd name="T51" fmla="*/ 2147483646 h 34"/>
                <a:gd name="T52" fmla="*/ 2147483646 w 33"/>
                <a:gd name="T53" fmla="*/ 2147483646 h 3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3" h="34">
                  <a:moveTo>
                    <a:pt x="25" y="6"/>
                  </a:moveTo>
                  <a:cubicBezTo>
                    <a:pt x="14" y="1"/>
                    <a:pt x="14" y="1"/>
                    <a:pt x="14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4"/>
                    <a:pt x="8" y="26"/>
                    <a:pt x="9" y="26"/>
                  </a:cubicBezTo>
                  <a:cubicBezTo>
                    <a:pt x="9" y="26"/>
                    <a:pt x="14" y="27"/>
                    <a:pt x="14" y="27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3" y="31"/>
                    <a:pt x="33" y="31"/>
                    <a:pt x="33" y="31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0" y="19"/>
                    <a:pt x="30" y="19"/>
                    <a:pt x="30" y="19"/>
                  </a:cubicBezTo>
                  <a:cubicBezTo>
                    <a:pt x="30" y="19"/>
                    <a:pt x="28" y="15"/>
                    <a:pt x="28" y="14"/>
                  </a:cubicBezTo>
                  <a:cubicBezTo>
                    <a:pt x="28" y="13"/>
                    <a:pt x="29" y="12"/>
                    <a:pt x="30" y="12"/>
                  </a:cubicBezTo>
                  <a:cubicBezTo>
                    <a:pt x="25" y="9"/>
                    <a:pt x="25" y="9"/>
                    <a:pt x="25" y="9"/>
                  </a:cubicBezTo>
                  <a:lnTo>
                    <a:pt x="25" y="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09" name="Freeform 131">
              <a:extLst>
                <a:ext uri="{FF2B5EF4-FFF2-40B4-BE49-F238E27FC236}">
                  <a16:creationId xmlns:a16="http://schemas.microsoft.com/office/drawing/2014/main" id="{2CD27596-8A8F-EE43-A13D-5BFA776AEF7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2188" y="4797425"/>
              <a:ext cx="298450" cy="298450"/>
            </a:xfrm>
            <a:custGeom>
              <a:avLst/>
              <a:gdLst>
                <a:gd name="T0" fmla="*/ 2147483646 w 38"/>
                <a:gd name="T1" fmla="*/ 2147483646 h 38"/>
                <a:gd name="T2" fmla="*/ 2147483646 w 38"/>
                <a:gd name="T3" fmla="*/ 2147483646 h 38"/>
                <a:gd name="T4" fmla="*/ 2147483646 w 38"/>
                <a:gd name="T5" fmla="*/ 2147483646 h 38"/>
                <a:gd name="T6" fmla="*/ 2147483646 w 38"/>
                <a:gd name="T7" fmla="*/ 2147483646 h 38"/>
                <a:gd name="T8" fmla="*/ 2147483646 w 38"/>
                <a:gd name="T9" fmla="*/ 2147483646 h 38"/>
                <a:gd name="T10" fmla="*/ 2147483646 w 38"/>
                <a:gd name="T11" fmla="*/ 2147483646 h 38"/>
                <a:gd name="T12" fmla="*/ 2147483646 w 38"/>
                <a:gd name="T13" fmla="*/ 2147483646 h 38"/>
                <a:gd name="T14" fmla="*/ 2147483646 w 38"/>
                <a:gd name="T15" fmla="*/ 2147483646 h 38"/>
                <a:gd name="T16" fmla="*/ 2147483646 w 38"/>
                <a:gd name="T17" fmla="*/ 2147483646 h 38"/>
                <a:gd name="T18" fmla="*/ 2147483646 w 38"/>
                <a:gd name="T19" fmla="*/ 2147483646 h 38"/>
                <a:gd name="T20" fmla="*/ 2147483646 w 38"/>
                <a:gd name="T21" fmla="*/ 2147483646 h 38"/>
                <a:gd name="T22" fmla="*/ 2147483646 w 38"/>
                <a:gd name="T23" fmla="*/ 2147483646 h 38"/>
                <a:gd name="T24" fmla="*/ 2147483646 w 38"/>
                <a:gd name="T25" fmla="*/ 2147483646 h 38"/>
                <a:gd name="T26" fmla="*/ 2147483646 w 38"/>
                <a:gd name="T27" fmla="*/ 2147483646 h 38"/>
                <a:gd name="T28" fmla="*/ 2147483646 w 38"/>
                <a:gd name="T29" fmla="*/ 2147483646 h 38"/>
                <a:gd name="T30" fmla="*/ 2147483646 w 38"/>
                <a:gd name="T31" fmla="*/ 2147483646 h 38"/>
                <a:gd name="T32" fmla="*/ 2147483646 w 38"/>
                <a:gd name="T33" fmla="*/ 0 h 38"/>
                <a:gd name="T34" fmla="*/ 2147483646 w 38"/>
                <a:gd name="T35" fmla="*/ 0 h 38"/>
                <a:gd name="T36" fmla="*/ 2147483646 w 38"/>
                <a:gd name="T37" fmla="*/ 2147483646 h 38"/>
                <a:gd name="T38" fmla="*/ 2147483646 w 38"/>
                <a:gd name="T39" fmla="*/ 2147483646 h 38"/>
                <a:gd name="T40" fmla="*/ 2147483646 w 38"/>
                <a:gd name="T41" fmla="*/ 2147483646 h 38"/>
                <a:gd name="T42" fmla="*/ 0 w 38"/>
                <a:gd name="T43" fmla="*/ 2147483646 h 38"/>
                <a:gd name="T44" fmla="*/ 0 w 38"/>
                <a:gd name="T45" fmla="*/ 2147483646 h 38"/>
                <a:gd name="T46" fmla="*/ 2147483646 w 38"/>
                <a:gd name="T47" fmla="*/ 2147483646 h 38"/>
                <a:gd name="T48" fmla="*/ 2147483646 w 38"/>
                <a:gd name="T49" fmla="*/ 2147483646 h 3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8" h="38">
                  <a:moveTo>
                    <a:pt x="4" y="37"/>
                  </a:moveTo>
                  <a:cubicBezTo>
                    <a:pt x="18" y="37"/>
                    <a:pt x="18" y="37"/>
                    <a:pt x="18" y="37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34" y="37"/>
                    <a:pt x="34" y="37"/>
                    <a:pt x="34" y="37"/>
                  </a:cubicBezTo>
                  <a:cubicBezTo>
                    <a:pt x="32" y="33"/>
                    <a:pt x="32" y="33"/>
                    <a:pt x="32" y="33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8" y="21"/>
                    <a:pt x="38" y="21"/>
                    <a:pt x="38" y="21"/>
                  </a:cubicBezTo>
                  <a:cubicBezTo>
                    <a:pt x="38" y="17"/>
                    <a:pt x="38" y="17"/>
                    <a:pt x="38" y="17"/>
                  </a:cubicBezTo>
                  <a:cubicBezTo>
                    <a:pt x="37" y="17"/>
                    <a:pt x="37" y="17"/>
                    <a:pt x="37" y="17"/>
                  </a:cubicBezTo>
                  <a:cubicBezTo>
                    <a:pt x="38" y="17"/>
                    <a:pt x="38" y="17"/>
                    <a:pt x="38" y="17"/>
                  </a:cubicBezTo>
                  <a:cubicBezTo>
                    <a:pt x="32" y="16"/>
                    <a:pt x="32" y="16"/>
                    <a:pt x="32" y="16"/>
                  </a:cubicBezTo>
                  <a:cubicBezTo>
                    <a:pt x="30" y="4"/>
                    <a:pt x="30" y="4"/>
                    <a:pt x="30" y="4"/>
                  </a:cubicBezTo>
                  <a:cubicBezTo>
                    <a:pt x="30" y="4"/>
                    <a:pt x="25" y="4"/>
                    <a:pt x="24" y="4"/>
                  </a:cubicBezTo>
                  <a:cubicBezTo>
                    <a:pt x="24" y="4"/>
                    <a:pt x="22" y="6"/>
                    <a:pt x="21" y="6"/>
                  </a:cubicBezTo>
                  <a:cubicBezTo>
                    <a:pt x="20" y="7"/>
                    <a:pt x="19" y="6"/>
                    <a:pt x="18" y="6"/>
                  </a:cubicBezTo>
                  <a:cubicBezTo>
                    <a:pt x="17" y="6"/>
                    <a:pt x="13" y="0"/>
                    <a:pt x="12" y="0"/>
                  </a:cubicBezTo>
                  <a:cubicBezTo>
                    <a:pt x="11" y="0"/>
                    <a:pt x="4" y="0"/>
                    <a:pt x="4" y="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2" y="35"/>
                    <a:pt x="2" y="35"/>
                    <a:pt x="2" y="35"/>
                  </a:cubicBezTo>
                  <a:lnTo>
                    <a:pt x="4" y="37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10" name="Freeform 132">
              <a:extLst>
                <a:ext uri="{FF2B5EF4-FFF2-40B4-BE49-F238E27FC236}">
                  <a16:creationId xmlns:a16="http://schemas.microsoft.com/office/drawing/2014/main" id="{832404EB-B0B2-1041-AEC5-20B42A343B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2188" y="4516438"/>
              <a:ext cx="463550" cy="460375"/>
            </a:xfrm>
            <a:custGeom>
              <a:avLst/>
              <a:gdLst>
                <a:gd name="T0" fmla="*/ 2147483646 w 59"/>
                <a:gd name="T1" fmla="*/ 2147483646 h 59"/>
                <a:gd name="T2" fmla="*/ 2147483646 w 59"/>
                <a:gd name="T3" fmla="*/ 2147483646 h 59"/>
                <a:gd name="T4" fmla="*/ 2147483646 w 59"/>
                <a:gd name="T5" fmla="*/ 2147483646 h 59"/>
                <a:gd name="T6" fmla="*/ 2147483646 w 59"/>
                <a:gd name="T7" fmla="*/ 2147483646 h 59"/>
                <a:gd name="T8" fmla="*/ 2147483646 w 59"/>
                <a:gd name="T9" fmla="*/ 2147483646 h 59"/>
                <a:gd name="T10" fmla="*/ 2147483646 w 59"/>
                <a:gd name="T11" fmla="*/ 2147483646 h 59"/>
                <a:gd name="T12" fmla="*/ 0 w 59"/>
                <a:gd name="T13" fmla="*/ 2147483646 h 59"/>
                <a:gd name="T14" fmla="*/ 2147483646 w 59"/>
                <a:gd name="T15" fmla="*/ 2147483646 h 59"/>
                <a:gd name="T16" fmla="*/ 2147483646 w 59"/>
                <a:gd name="T17" fmla="*/ 2147483646 h 59"/>
                <a:gd name="T18" fmla="*/ 2147483646 w 59"/>
                <a:gd name="T19" fmla="*/ 2147483646 h 59"/>
                <a:gd name="T20" fmla="*/ 2147483646 w 59"/>
                <a:gd name="T21" fmla="*/ 2147483646 h 59"/>
                <a:gd name="T22" fmla="*/ 2147483646 w 59"/>
                <a:gd name="T23" fmla="*/ 2147483646 h 59"/>
                <a:gd name="T24" fmla="*/ 2147483646 w 59"/>
                <a:gd name="T25" fmla="*/ 2147483646 h 59"/>
                <a:gd name="T26" fmla="*/ 2147483646 w 59"/>
                <a:gd name="T27" fmla="*/ 2147483646 h 59"/>
                <a:gd name="T28" fmla="*/ 2147483646 w 59"/>
                <a:gd name="T29" fmla="*/ 2147483646 h 59"/>
                <a:gd name="T30" fmla="*/ 2147483646 w 59"/>
                <a:gd name="T31" fmla="*/ 2147483646 h 59"/>
                <a:gd name="T32" fmla="*/ 2147483646 w 59"/>
                <a:gd name="T33" fmla="*/ 2147483646 h 59"/>
                <a:gd name="T34" fmla="*/ 2147483646 w 59"/>
                <a:gd name="T35" fmla="*/ 2147483646 h 59"/>
                <a:gd name="T36" fmla="*/ 2147483646 w 59"/>
                <a:gd name="T37" fmla="*/ 2147483646 h 59"/>
                <a:gd name="T38" fmla="*/ 2147483646 w 59"/>
                <a:gd name="T39" fmla="*/ 2147483646 h 59"/>
                <a:gd name="T40" fmla="*/ 2147483646 w 59"/>
                <a:gd name="T41" fmla="*/ 2147483646 h 59"/>
                <a:gd name="T42" fmla="*/ 2147483646 w 59"/>
                <a:gd name="T43" fmla="*/ 2147483646 h 59"/>
                <a:gd name="T44" fmla="*/ 2147483646 w 59"/>
                <a:gd name="T45" fmla="*/ 2147483646 h 59"/>
                <a:gd name="T46" fmla="*/ 2147483646 w 59"/>
                <a:gd name="T47" fmla="*/ 2147483646 h 59"/>
                <a:gd name="T48" fmla="*/ 2147483646 w 59"/>
                <a:gd name="T49" fmla="*/ 2147483646 h 59"/>
                <a:gd name="T50" fmla="*/ 2147483646 w 59"/>
                <a:gd name="T51" fmla="*/ 2147483646 h 59"/>
                <a:gd name="T52" fmla="*/ 2147483646 w 59"/>
                <a:gd name="T53" fmla="*/ 2147483646 h 59"/>
                <a:gd name="T54" fmla="*/ 2147483646 w 59"/>
                <a:gd name="T55" fmla="*/ 2147483646 h 59"/>
                <a:gd name="T56" fmla="*/ 2147483646 w 59"/>
                <a:gd name="T57" fmla="*/ 2147483646 h 59"/>
                <a:gd name="T58" fmla="*/ 2147483646 w 59"/>
                <a:gd name="T59" fmla="*/ 2147483646 h 59"/>
                <a:gd name="T60" fmla="*/ 2147483646 w 59"/>
                <a:gd name="T61" fmla="*/ 2147483646 h 59"/>
                <a:gd name="T62" fmla="*/ 2147483646 w 59"/>
                <a:gd name="T63" fmla="*/ 2147483646 h 59"/>
                <a:gd name="T64" fmla="*/ 2147483646 w 59"/>
                <a:gd name="T65" fmla="*/ 2147483646 h 59"/>
                <a:gd name="T66" fmla="*/ 2147483646 w 59"/>
                <a:gd name="T67" fmla="*/ 2147483646 h 59"/>
                <a:gd name="T68" fmla="*/ 2147483646 w 59"/>
                <a:gd name="T69" fmla="*/ 0 h 59"/>
                <a:gd name="T70" fmla="*/ 2147483646 w 59"/>
                <a:gd name="T71" fmla="*/ 2147483646 h 59"/>
                <a:gd name="T72" fmla="*/ 2147483646 w 59"/>
                <a:gd name="T73" fmla="*/ 2147483646 h 59"/>
                <a:gd name="T74" fmla="*/ 2147483646 w 59"/>
                <a:gd name="T75" fmla="*/ 2147483646 h 59"/>
                <a:gd name="T76" fmla="*/ 2147483646 w 59"/>
                <a:gd name="T77" fmla="*/ 2147483646 h 59"/>
                <a:gd name="T78" fmla="*/ 2147483646 w 59"/>
                <a:gd name="T79" fmla="*/ 2147483646 h 5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9" h="59">
                  <a:moveTo>
                    <a:pt x="21" y="6"/>
                  </a:moveTo>
                  <a:cubicBezTo>
                    <a:pt x="18" y="18"/>
                    <a:pt x="18" y="18"/>
                    <a:pt x="18" y="18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1" y="29"/>
                    <a:pt x="11" y="29"/>
                    <a:pt x="11" y="29"/>
                  </a:cubicBezTo>
                  <a:cubicBezTo>
                    <a:pt x="7" y="32"/>
                    <a:pt x="7" y="32"/>
                    <a:pt x="7" y="32"/>
                  </a:cubicBezTo>
                  <a:cubicBezTo>
                    <a:pt x="3" y="32"/>
                    <a:pt x="3" y="32"/>
                    <a:pt x="3" y="32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1" y="38"/>
                    <a:pt x="1" y="38"/>
                    <a:pt x="1" y="38"/>
                  </a:cubicBezTo>
                  <a:cubicBezTo>
                    <a:pt x="1" y="38"/>
                    <a:pt x="1" y="38"/>
                    <a:pt x="1" y="38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4" y="36"/>
                    <a:pt x="11" y="36"/>
                    <a:pt x="12" y="36"/>
                  </a:cubicBezTo>
                  <a:cubicBezTo>
                    <a:pt x="13" y="36"/>
                    <a:pt x="17" y="42"/>
                    <a:pt x="18" y="42"/>
                  </a:cubicBezTo>
                  <a:cubicBezTo>
                    <a:pt x="19" y="42"/>
                    <a:pt x="20" y="43"/>
                    <a:pt x="21" y="42"/>
                  </a:cubicBezTo>
                  <a:cubicBezTo>
                    <a:pt x="22" y="42"/>
                    <a:pt x="24" y="40"/>
                    <a:pt x="24" y="40"/>
                  </a:cubicBezTo>
                  <a:cubicBezTo>
                    <a:pt x="25" y="40"/>
                    <a:pt x="30" y="40"/>
                    <a:pt x="30" y="40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43" y="53"/>
                    <a:pt x="43" y="53"/>
                    <a:pt x="43" y="53"/>
                  </a:cubicBezTo>
                  <a:cubicBezTo>
                    <a:pt x="49" y="56"/>
                    <a:pt x="49" y="56"/>
                    <a:pt x="49" y="56"/>
                  </a:cubicBezTo>
                  <a:cubicBezTo>
                    <a:pt x="55" y="59"/>
                    <a:pt x="55" y="59"/>
                    <a:pt x="55" y="59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52" y="53"/>
                    <a:pt x="52" y="53"/>
                    <a:pt x="52" y="53"/>
                  </a:cubicBezTo>
                  <a:cubicBezTo>
                    <a:pt x="53" y="50"/>
                    <a:pt x="53" y="50"/>
                    <a:pt x="53" y="50"/>
                  </a:cubicBezTo>
                  <a:cubicBezTo>
                    <a:pt x="54" y="44"/>
                    <a:pt x="54" y="44"/>
                    <a:pt x="54" y="44"/>
                  </a:cubicBezTo>
                  <a:cubicBezTo>
                    <a:pt x="57" y="43"/>
                    <a:pt x="57" y="43"/>
                    <a:pt x="57" y="43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4" y="31"/>
                    <a:pt x="54" y="31"/>
                    <a:pt x="54" y="31"/>
                  </a:cubicBezTo>
                  <a:cubicBezTo>
                    <a:pt x="53" y="25"/>
                    <a:pt x="53" y="25"/>
                    <a:pt x="53" y="25"/>
                  </a:cubicBezTo>
                  <a:cubicBezTo>
                    <a:pt x="55" y="18"/>
                    <a:pt x="55" y="18"/>
                    <a:pt x="55" y="18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59" y="10"/>
                    <a:pt x="59" y="10"/>
                    <a:pt x="59" y="10"/>
                  </a:cubicBezTo>
                  <a:cubicBezTo>
                    <a:pt x="59" y="5"/>
                    <a:pt x="59" y="5"/>
                    <a:pt x="59" y="5"/>
                  </a:cubicBezTo>
                  <a:cubicBezTo>
                    <a:pt x="56" y="3"/>
                    <a:pt x="56" y="3"/>
                    <a:pt x="56" y="3"/>
                  </a:cubicBezTo>
                  <a:cubicBezTo>
                    <a:pt x="51" y="3"/>
                    <a:pt x="51" y="3"/>
                    <a:pt x="51" y="3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41" y="1"/>
                    <a:pt x="41" y="1"/>
                    <a:pt x="41" y="1"/>
                  </a:cubicBezTo>
                  <a:cubicBezTo>
                    <a:pt x="32" y="3"/>
                    <a:pt x="32" y="3"/>
                    <a:pt x="32" y="3"/>
                  </a:cubicBezTo>
                  <a:cubicBezTo>
                    <a:pt x="27" y="1"/>
                    <a:pt x="27" y="1"/>
                    <a:pt x="27" y="1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6"/>
                    <a:pt x="21" y="6"/>
                    <a:pt x="21" y="6"/>
                  </a:cubicBez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11" name="Freeform 133">
              <a:extLst>
                <a:ext uri="{FF2B5EF4-FFF2-40B4-BE49-F238E27FC236}">
                  <a16:creationId xmlns:a16="http://schemas.microsoft.com/office/drawing/2014/main" id="{CC97E7E8-E236-A34C-A1CB-62893FD8BCC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9713" y="4203700"/>
              <a:ext cx="369887" cy="354013"/>
            </a:xfrm>
            <a:custGeom>
              <a:avLst/>
              <a:gdLst>
                <a:gd name="T0" fmla="*/ 2147483646 w 47"/>
                <a:gd name="T1" fmla="*/ 2147483646 h 45"/>
                <a:gd name="T2" fmla="*/ 2147483646 w 47"/>
                <a:gd name="T3" fmla="*/ 2147483646 h 45"/>
                <a:gd name="T4" fmla="*/ 2147483646 w 47"/>
                <a:gd name="T5" fmla="*/ 2147483646 h 45"/>
                <a:gd name="T6" fmla="*/ 2147483646 w 47"/>
                <a:gd name="T7" fmla="*/ 2147483646 h 45"/>
                <a:gd name="T8" fmla="*/ 2147483646 w 47"/>
                <a:gd name="T9" fmla="*/ 2147483646 h 45"/>
                <a:gd name="T10" fmla="*/ 2147483646 w 47"/>
                <a:gd name="T11" fmla="*/ 2147483646 h 45"/>
                <a:gd name="T12" fmla="*/ 2147483646 w 47"/>
                <a:gd name="T13" fmla="*/ 2147483646 h 45"/>
                <a:gd name="T14" fmla="*/ 2147483646 w 47"/>
                <a:gd name="T15" fmla="*/ 2147483646 h 45"/>
                <a:gd name="T16" fmla="*/ 2147483646 w 47"/>
                <a:gd name="T17" fmla="*/ 2147483646 h 45"/>
                <a:gd name="T18" fmla="*/ 2147483646 w 47"/>
                <a:gd name="T19" fmla="*/ 2147483646 h 45"/>
                <a:gd name="T20" fmla="*/ 2147483646 w 47"/>
                <a:gd name="T21" fmla="*/ 2147483646 h 45"/>
                <a:gd name="T22" fmla="*/ 2147483646 w 47"/>
                <a:gd name="T23" fmla="*/ 2147483646 h 45"/>
                <a:gd name="T24" fmla="*/ 2147483646 w 47"/>
                <a:gd name="T25" fmla="*/ 2147483646 h 45"/>
                <a:gd name="T26" fmla="*/ 2147483646 w 47"/>
                <a:gd name="T27" fmla="*/ 2147483646 h 45"/>
                <a:gd name="T28" fmla="*/ 2147483646 w 47"/>
                <a:gd name="T29" fmla="*/ 0 h 45"/>
                <a:gd name="T30" fmla="*/ 2147483646 w 47"/>
                <a:gd name="T31" fmla="*/ 0 h 45"/>
                <a:gd name="T32" fmla="*/ 2147483646 w 47"/>
                <a:gd name="T33" fmla="*/ 2147483646 h 45"/>
                <a:gd name="T34" fmla="*/ 2147483646 w 47"/>
                <a:gd name="T35" fmla="*/ 2147483646 h 45"/>
                <a:gd name="T36" fmla="*/ 2147483646 w 47"/>
                <a:gd name="T37" fmla="*/ 2147483646 h 45"/>
                <a:gd name="T38" fmla="*/ 2147483646 w 47"/>
                <a:gd name="T39" fmla="*/ 2147483646 h 45"/>
                <a:gd name="T40" fmla="*/ 2147483646 w 47"/>
                <a:gd name="T41" fmla="*/ 2147483646 h 45"/>
                <a:gd name="T42" fmla="*/ 2147483646 w 47"/>
                <a:gd name="T43" fmla="*/ 2147483646 h 45"/>
                <a:gd name="T44" fmla="*/ 2147483646 w 47"/>
                <a:gd name="T45" fmla="*/ 2147483646 h 45"/>
                <a:gd name="T46" fmla="*/ 0 w 47"/>
                <a:gd name="T47" fmla="*/ 2147483646 h 45"/>
                <a:gd name="T48" fmla="*/ 2147483646 w 47"/>
                <a:gd name="T49" fmla="*/ 2147483646 h 45"/>
                <a:gd name="T50" fmla="*/ 2147483646 w 47"/>
                <a:gd name="T51" fmla="*/ 2147483646 h 45"/>
                <a:gd name="T52" fmla="*/ 2147483646 w 47"/>
                <a:gd name="T53" fmla="*/ 2147483646 h 45"/>
                <a:gd name="T54" fmla="*/ 2147483646 w 47"/>
                <a:gd name="T55" fmla="*/ 2147483646 h 45"/>
                <a:gd name="T56" fmla="*/ 2147483646 w 47"/>
                <a:gd name="T57" fmla="*/ 2147483646 h 45"/>
                <a:gd name="T58" fmla="*/ 2147483646 w 47"/>
                <a:gd name="T59" fmla="*/ 2147483646 h 4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7" h="45">
                  <a:moveTo>
                    <a:pt x="22" y="45"/>
                  </a:moveTo>
                  <a:cubicBezTo>
                    <a:pt x="23" y="45"/>
                    <a:pt x="24" y="44"/>
                    <a:pt x="24" y="44"/>
                  </a:cubicBezTo>
                  <a:cubicBezTo>
                    <a:pt x="27" y="45"/>
                    <a:pt x="27" y="45"/>
                    <a:pt x="27" y="45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32" y="43"/>
                    <a:pt x="32" y="43"/>
                    <a:pt x="32" y="43"/>
                  </a:cubicBezTo>
                  <a:cubicBezTo>
                    <a:pt x="39" y="41"/>
                    <a:pt x="39" y="41"/>
                    <a:pt x="39" y="41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0" y="31"/>
                    <a:pt x="40" y="31"/>
                    <a:pt x="40" y="31"/>
                  </a:cubicBezTo>
                  <a:cubicBezTo>
                    <a:pt x="33" y="27"/>
                    <a:pt x="33" y="27"/>
                    <a:pt x="33" y="27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3" y="20"/>
                    <a:pt x="33" y="20"/>
                    <a:pt x="33" y="20"/>
                  </a:cubicBezTo>
                  <a:cubicBezTo>
                    <a:pt x="25" y="8"/>
                    <a:pt x="25" y="8"/>
                    <a:pt x="25" y="8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1" y="30"/>
                    <a:pt x="1" y="30"/>
                    <a:pt x="1" y="30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9" y="41"/>
                    <a:pt x="9" y="41"/>
                    <a:pt x="9" y="41"/>
                  </a:cubicBezTo>
                  <a:cubicBezTo>
                    <a:pt x="9" y="42"/>
                    <a:pt x="9" y="42"/>
                    <a:pt x="9" y="42"/>
                  </a:cubicBezTo>
                  <a:cubicBezTo>
                    <a:pt x="12" y="43"/>
                    <a:pt x="12" y="43"/>
                    <a:pt x="12" y="43"/>
                  </a:cubicBezTo>
                  <a:cubicBezTo>
                    <a:pt x="12" y="43"/>
                    <a:pt x="21" y="45"/>
                    <a:pt x="22" y="45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12" name="Freeform 134">
              <a:extLst>
                <a:ext uri="{FF2B5EF4-FFF2-40B4-BE49-F238E27FC236}">
                  <a16:creationId xmlns:a16="http://schemas.microsoft.com/office/drawing/2014/main" id="{F188123A-E413-3A40-A570-935D6AA4B3D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3525" y="4532313"/>
              <a:ext cx="204788" cy="234950"/>
            </a:xfrm>
            <a:custGeom>
              <a:avLst/>
              <a:gdLst>
                <a:gd name="T0" fmla="*/ 2147483646 w 26"/>
                <a:gd name="T1" fmla="*/ 2147483646 h 30"/>
                <a:gd name="T2" fmla="*/ 2147483646 w 26"/>
                <a:gd name="T3" fmla="*/ 2147483646 h 30"/>
                <a:gd name="T4" fmla="*/ 2147483646 w 26"/>
                <a:gd name="T5" fmla="*/ 2147483646 h 30"/>
                <a:gd name="T6" fmla="*/ 2147483646 w 26"/>
                <a:gd name="T7" fmla="*/ 2147483646 h 30"/>
                <a:gd name="T8" fmla="*/ 2147483646 w 26"/>
                <a:gd name="T9" fmla="*/ 2147483646 h 30"/>
                <a:gd name="T10" fmla="*/ 2147483646 w 26"/>
                <a:gd name="T11" fmla="*/ 2147483646 h 30"/>
                <a:gd name="T12" fmla="*/ 2147483646 w 26"/>
                <a:gd name="T13" fmla="*/ 2147483646 h 30"/>
                <a:gd name="T14" fmla="*/ 2147483646 w 26"/>
                <a:gd name="T15" fmla="*/ 0 h 30"/>
                <a:gd name="T16" fmla="*/ 2147483646 w 26"/>
                <a:gd name="T17" fmla="*/ 2147483646 h 30"/>
                <a:gd name="T18" fmla="*/ 2147483646 w 26"/>
                <a:gd name="T19" fmla="*/ 2147483646 h 30"/>
                <a:gd name="T20" fmla="*/ 0 w 26"/>
                <a:gd name="T21" fmla="*/ 2147483646 h 30"/>
                <a:gd name="T22" fmla="*/ 2147483646 w 26"/>
                <a:gd name="T23" fmla="*/ 2147483646 h 30"/>
                <a:gd name="T24" fmla="*/ 2147483646 w 26"/>
                <a:gd name="T25" fmla="*/ 2147483646 h 30"/>
                <a:gd name="T26" fmla="*/ 0 w 26"/>
                <a:gd name="T27" fmla="*/ 2147483646 h 30"/>
                <a:gd name="T28" fmla="*/ 2147483646 w 26"/>
                <a:gd name="T29" fmla="*/ 2147483646 h 30"/>
                <a:gd name="T30" fmla="*/ 2147483646 w 26"/>
                <a:gd name="T31" fmla="*/ 2147483646 h 30"/>
                <a:gd name="T32" fmla="*/ 2147483646 w 26"/>
                <a:gd name="T33" fmla="*/ 2147483646 h 30"/>
                <a:gd name="T34" fmla="*/ 2147483646 w 26"/>
                <a:gd name="T35" fmla="*/ 2147483646 h 30"/>
                <a:gd name="T36" fmla="*/ 2147483646 w 26"/>
                <a:gd name="T37" fmla="*/ 2147483646 h 30"/>
                <a:gd name="T38" fmla="*/ 2147483646 w 26"/>
                <a:gd name="T39" fmla="*/ 2147483646 h 30"/>
                <a:gd name="T40" fmla="*/ 2147483646 w 26"/>
                <a:gd name="T41" fmla="*/ 2147483646 h 30"/>
                <a:gd name="T42" fmla="*/ 2147483646 w 26"/>
                <a:gd name="T43" fmla="*/ 2147483646 h 30"/>
                <a:gd name="T44" fmla="*/ 2147483646 w 26"/>
                <a:gd name="T45" fmla="*/ 2147483646 h 3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6" h="30">
                  <a:moveTo>
                    <a:pt x="23" y="7"/>
                  </a:moveTo>
                  <a:cubicBezTo>
                    <a:pt x="26" y="4"/>
                    <a:pt x="26" y="4"/>
                    <a:pt x="26" y="4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2"/>
                    <a:pt x="20" y="3"/>
                    <a:pt x="19" y="3"/>
                  </a:cubicBezTo>
                  <a:cubicBezTo>
                    <a:pt x="18" y="3"/>
                    <a:pt x="9" y="1"/>
                    <a:pt x="9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29"/>
                    <a:pt x="18" y="29"/>
                    <a:pt x="18" y="29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23" y="17"/>
                    <a:pt x="23" y="17"/>
                    <a:pt x="23" y="17"/>
                  </a:cubicBezTo>
                  <a:lnTo>
                    <a:pt x="23" y="7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13" name="Freeform 135">
              <a:extLst>
                <a:ext uri="{FF2B5EF4-FFF2-40B4-BE49-F238E27FC236}">
                  <a16:creationId xmlns:a16="http://schemas.microsoft.com/office/drawing/2014/main" id="{F6A02ED2-3FA4-FB4E-9C12-6380DDCD7354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2863" y="5040313"/>
              <a:ext cx="188912" cy="179387"/>
            </a:xfrm>
            <a:custGeom>
              <a:avLst/>
              <a:gdLst>
                <a:gd name="T0" fmla="*/ 2147483646 w 24"/>
                <a:gd name="T1" fmla="*/ 2147483646 h 23"/>
                <a:gd name="T2" fmla="*/ 2147483646 w 24"/>
                <a:gd name="T3" fmla="*/ 2147483646 h 23"/>
                <a:gd name="T4" fmla="*/ 2147483646 w 24"/>
                <a:gd name="T5" fmla="*/ 2147483646 h 23"/>
                <a:gd name="T6" fmla="*/ 0 w 24"/>
                <a:gd name="T7" fmla="*/ 2147483646 h 23"/>
                <a:gd name="T8" fmla="*/ 2147483646 w 24"/>
                <a:gd name="T9" fmla="*/ 2147483646 h 23"/>
                <a:gd name="T10" fmla="*/ 2147483646 w 24"/>
                <a:gd name="T11" fmla="*/ 2147483646 h 23"/>
                <a:gd name="T12" fmla="*/ 2147483646 w 24"/>
                <a:gd name="T13" fmla="*/ 2147483646 h 23"/>
                <a:gd name="T14" fmla="*/ 2147483646 w 24"/>
                <a:gd name="T15" fmla="*/ 2147483646 h 23"/>
                <a:gd name="T16" fmla="*/ 2147483646 w 24"/>
                <a:gd name="T17" fmla="*/ 2147483646 h 23"/>
                <a:gd name="T18" fmla="*/ 2147483646 w 24"/>
                <a:gd name="T19" fmla="*/ 2147483646 h 23"/>
                <a:gd name="T20" fmla="*/ 2147483646 w 24"/>
                <a:gd name="T21" fmla="*/ 2147483646 h 23"/>
                <a:gd name="T22" fmla="*/ 2147483646 w 24"/>
                <a:gd name="T23" fmla="*/ 2147483646 h 23"/>
                <a:gd name="T24" fmla="*/ 2147483646 w 24"/>
                <a:gd name="T25" fmla="*/ 2147483646 h 23"/>
                <a:gd name="T26" fmla="*/ 2147483646 w 24"/>
                <a:gd name="T27" fmla="*/ 2147483646 h 23"/>
                <a:gd name="T28" fmla="*/ 2147483646 w 24"/>
                <a:gd name="T29" fmla="*/ 2147483646 h 23"/>
                <a:gd name="T30" fmla="*/ 2147483646 w 24"/>
                <a:gd name="T31" fmla="*/ 0 h 23"/>
                <a:gd name="T32" fmla="*/ 2147483646 w 24"/>
                <a:gd name="T33" fmla="*/ 2147483646 h 23"/>
                <a:gd name="T34" fmla="*/ 2147483646 w 24"/>
                <a:gd name="T35" fmla="*/ 2147483646 h 2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4" h="23">
                  <a:moveTo>
                    <a:pt x="9" y="5"/>
                  </a:moveTo>
                  <a:cubicBezTo>
                    <a:pt x="9" y="5"/>
                    <a:pt x="6" y="8"/>
                    <a:pt x="6" y="8"/>
                  </a:cubicBezTo>
                  <a:cubicBezTo>
                    <a:pt x="5" y="8"/>
                    <a:pt x="2" y="7"/>
                    <a:pt x="2" y="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2" y="20"/>
                    <a:pt x="22" y="20"/>
                    <a:pt x="22" y="20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3" y="1"/>
                    <a:pt x="13" y="1"/>
                    <a:pt x="13" y="1"/>
                  </a:cubicBezTo>
                  <a:lnTo>
                    <a:pt x="9" y="5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14" name="Freeform 136">
              <a:extLst>
                <a:ext uri="{FF2B5EF4-FFF2-40B4-BE49-F238E27FC236}">
                  <a16:creationId xmlns:a16="http://schemas.microsoft.com/office/drawing/2014/main" id="{6F529E38-2AAE-6F40-921D-515C3EBB5A9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3013" y="4557713"/>
              <a:ext cx="338137" cy="544512"/>
            </a:xfrm>
            <a:custGeom>
              <a:avLst/>
              <a:gdLst>
                <a:gd name="T0" fmla="*/ 2147483646 w 43"/>
                <a:gd name="T1" fmla="*/ 2147483646 h 70"/>
                <a:gd name="T2" fmla="*/ 2147483646 w 43"/>
                <a:gd name="T3" fmla="*/ 2147483646 h 70"/>
                <a:gd name="T4" fmla="*/ 2147483646 w 43"/>
                <a:gd name="T5" fmla="*/ 2147483646 h 70"/>
                <a:gd name="T6" fmla="*/ 2147483646 w 43"/>
                <a:gd name="T7" fmla="*/ 2147483646 h 70"/>
                <a:gd name="T8" fmla="*/ 2147483646 w 43"/>
                <a:gd name="T9" fmla="*/ 2147483646 h 70"/>
                <a:gd name="T10" fmla="*/ 2147483646 w 43"/>
                <a:gd name="T11" fmla="*/ 2147483646 h 70"/>
                <a:gd name="T12" fmla="*/ 2147483646 w 43"/>
                <a:gd name="T13" fmla="*/ 2147483646 h 70"/>
                <a:gd name="T14" fmla="*/ 2147483646 w 43"/>
                <a:gd name="T15" fmla="*/ 2147483646 h 70"/>
                <a:gd name="T16" fmla="*/ 2147483646 w 43"/>
                <a:gd name="T17" fmla="*/ 2147483646 h 70"/>
                <a:gd name="T18" fmla="*/ 2147483646 w 43"/>
                <a:gd name="T19" fmla="*/ 2147483646 h 70"/>
                <a:gd name="T20" fmla="*/ 2147483646 w 43"/>
                <a:gd name="T21" fmla="*/ 2147483646 h 70"/>
                <a:gd name="T22" fmla="*/ 2147483646 w 43"/>
                <a:gd name="T23" fmla="*/ 2147483646 h 70"/>
                <a:gd name="T24" fmla="*/ 2147483646 w 43"/>
                <a:gd name="T25" fmla="*/ 2147483646 h 70"/>
                <a:gd name="T26" fmla="*/ 2147483646 w 43"/>
                <a:gd name="T27" fmla="*/ 2147483646 h 70"/>
                <a:gd name="T28" fmla="*/ 2147483646 w 43"/>
                <a:gd name="T29" fmla="*/ 2147483646 h 70"/>
                <a:gd name="T30" fmla="*/ 0 w 43"/>
                <a:gd name="T31" fmla="*/ 2147483646 h 70"/>
                <a:gd name="T32" fmla="*/ 0 w 43"/>
                <a:gd name="T33" fmla="*/ 2147483646 h 70"/>
                <a:gd name="T34" fmla="*/ 2147483646 w 43"/>
                <a:gd name="T35" fmla="*/ 2147483646 h 70"/>
                <a:gd name="T36" fmla="*/ 2147483646 w 43"/>
                <a:gd name="T37" fmla="*/ 2147483646 h 70"/>
                <a:gd name="T38" fmla="*/ 2147483646 w 43"/>
                <a:gd name="T39" fmla="*/ 2147483646 h 70"/>
                <a:gd name="T40" fmla="*/ 2147483646 w 43"/>
                <a:gd name="T41" fmla="*/ 2147483646 h 70"/>
                <a:gd name="T42" fmla="*/ 2147483646 w 43"/>
                <a:gd name="T43" fmla="*/ 2147483646 h 70"/>
                <a:gd name="T44" fmla="*/ 2147483646 w 43"/>
                <a:gd name="T45" fmla="*/ 2147483646 h 70"/>
                <a:gd name="T46" fmla="*/ 2147483646 w 43"/>
                <a:gd name="T47" fmla="*/ 2147483646 h 70"/>
                <a:gd name="T48" fmla="*/ 2147483646 w 43"/>
                <a:gd name="T49" fmla="*/ 2147483646 h 70"/>
                <a:gd name="T50" fmla="*/ 2147483646 w 43"/>
                <a:gd name="T51" fmla="*/ 2147483646 h 70"/>
                <a:gd name="T52" fmla="*/ 2147483646 w 43"/>
                <a:gd name="T53" fmla="*/ 2147483646 h 70"/>
                <a:gd name="T54" fmla="*/ 2147483646 w 43"/>
                <a:gd name="T55" fmla="*/ 2147483646 h 70"/>
                <a:gd name="T56" fmla="*/ 2147483646 w 43"/>
                <a:gd name="T57" fmla="*/ 2147483646 h 70"/>
                <a:gd name="T58" fmla="*/ 2147483646 w 43"/>
                <a:gd name="T59" fmla="*/ 2147483646 h 70"/>
                <a:gd name="T60" fmla="*/ 2147483646 w 43"/>
                <a:gd name="T61" fmla="*/ 2147483646 h 70"/>
                <a:gd name="T62" fmla="*/ 2147483646 w 43"/>
                <a:gd name="T63" fmla="*/ 2147483646 h 70"/>
                <a:gd name="T64" fmla="*/ 2147483646 w 43"/>
                <a:gd name="T65" fmla="*/ 2147483646 h 70"/>
                <a:gd name="T66" fmla="*/ 2147483646 w 43"/>
                <a:gd name="T67" fmla="*/ 2147483646 h 70"/>
                <a:gd name="T68" fmla="*/ 2147483646 w 43"/>
                <a:gd name="T69" fmla="*/ 2147483646 h 70"/>
                <a:gd name="T70" fmla="*/ 2147483646 w 43"/>
                <a:gd name="T71" fmla="*/ 2147483646 h 70"/>
                <a:gd name="T72" fmla="*/ 2147483646 w 43"/>
                <a:gd name="T73" fmla="*/ 2147483646 h 70"/>
                <a:gd name="T74" fmla="*/ 2147483646 w 43"/>
                <a:gd name="T75" fmla="*/ 2147483646 h 70"/>
                <a:gd name="T76" fmla="*/ 2147483646 w 43"/>
                <a:gd name="T77" fmla="*/ 2147483646 h 70"/>
                <a:gd name="T78" fmla="*/ 2147483646 w 43"/>
                <a:gd name="T79" fmla="*/ 2147483646 h 70"/>
                <a:gd name="T80" fmla="*/ 2147483646 w 43"/>
                <a:gd name="T81" fmla="*/ 2147483646 h 70"/>
                <a:gd name="T82" fmla="*/ 2147483646 w 43"/>
                <a:gd name="T83" fmla="*/ 2147483646 h 70"/>
                <a:gd name="T84" fmla="*/ 2147483646 w 43"/>
                <a:gd name="T85" fmla="*/ 2147483646 h 70"/>
                <a:gd name="T86" fmla="*/ 2147483646 w 43"/>
                <a:gd name="T87" fmla="*/ 2147483646 h 70"/>
                <a:gd name="T88" fmla="*/ 2147483646 w 43"/>
                <a:gd name="T89" fmla="*/ 2147483646 h 70"/>
                <a:gd name="T90" fmla="*/ 2147483646 w 43"/>
                <a:gd name="T91" fmla="*/ 2147483646 h 70"/>
                <a:gd name="T92" fmla="*/ 2147483646 w 43"/>
                <a:gd name="T93" fmla="*/ 2147483646 h 70"/>
                <a:gd name="T94" fmla="*/ 2147483646 w 43"/>
                <a:gd name="T95" fmla="*/ 2147483646 h 70"/>
                <a:gd name="T96" fmla="*/ 2147483646 w 43"/>
                <a:gd name="T97" fmla="*/ 2147483646 h 70"/>
                <a:gd name="T98" fmla="*/ 2147483646 w 43"/>
                <a:gd name="T99" fmla="*/ 2147483646 h 70"/>
                <a:gd name="T100" fmla="*/ 2147483646 w 43"/>
                <a:gd name="T101" fmla="*/ 2147483646 h 70"/>
                <a:gd name="T102" fmla="*/ 2147483646 w 43"/>
                <a:gd name="T103" fmla="*/ 2147483646 h 70"/>
                <a:gd name="T104" fmla="*/ 2147483646 w 43"/>
                <a:gd name="T105" fmla="*/ 2147483646 h 70"/>
                <a:gd name="T106" fmla="*/ 2147483646 w 43"/>
                <a:gd name="T107" fmla="*/ 2147483646 h 70"/>
                <a:gd name="T108" fmla="*/ 2147483646 w 43"/>
                <a:gd name="T109" fmla="*/ 2147483646 h 70"/>
                <a:gd name="T110" fmla="*/ 2147483646 w 43"/>
                <a:gd name="T111" fmla="*/ 0 h 70"/>
                <a:gd name="T112" fmla="*/ 2147483646 w 43"/>
                <a:gd name="T113" fmla="*/ 0 h 70"/>
                <a:gd name="T114" fmla="*/ 2147483646 w 43"/>
                <a:gd name="T115" fmla="*/ 2147483646 h 70"/>
                <a:gd name="T116" fmla="*/ 2147483646 w 43"/>
                <a:gd name="T117" fmla="*/ 0 h 70"/>
                <a:gd name="T118" fmla="*/ 2147483646 w 43"/>
                <a:gd name="T119" fmla="*/ 2147483646 h 70"/>
                <a:gd name="T120" fmla="*/ 2147483646 w 43"/>
                <a:gd name="T121" fmla="*/ 2147483646 h 7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43" h="70">
                  <a:moveTo>
                    <a:pt x="27" y="6"/>
                  </a:moveTo>
                  <a:cubicBezTo>
                    <a:pt x="23" y="13"/>
                    <a:pt x="23" y="13"/>
                    <a:pt x="23" y="13"/>
                  </a:cubicBezTo>
                  <a:cubicBezTo>
                    <a:pt x="21" y="20"/>
                    <a:pt x="21" y="20"/>
                    <a:pt x="21" y="20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2" y="39"/>
                    <a:pt x="22" y="39"/>
                    <a:pt x="22" y="39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0" y="48"/>
                    <a:pt x="20" y="48"/>
                    <a:pt x="20" y="48"/>
                  </a:cubicBezTo>
                  <a:cubicBezTo>
                    <a:pt x="23" y="52"/>
                    <a:pt x="23" y="52"/>
                    <a:pt x="23" y="52"/>
                  </a:cubicBezTo>
                  <a:cubicBezTo>
                    <a:pt x="23" y="54"/>
                    <a:pt x="23" y="54"/>
                    <a:pt x="23" y="54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1" y="48"/>
                    <a:pt x="11" y="48"/>
                    <a:pt x="11" y="48"/>
                  </a:cubicBezTo>
                  <a:cubicBezTo>
                    <a:pt x="6" y="48"/>
                    <a:pt x="6" y="48"/>
                    <a:pt x="6" y="48"/>
                  </a:cubicBezTo>
                  <a:cubicBezTo>
                    <a:pt x="6" y="52"/>
                    <a:pt x="6" y="52"/>
                    <a:pt x="6" y="52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2" y="68"/>
                    <a:pt x="2" y="68"/>
                    <a:pt x="2" y="68"/>
                  </a:cubicBezTo>
                  <a:cubicBezTo>
                    <a:pt x="6" y="68"/>
                    <a:pt x="6" y="68"/>
                    <a:pt x="6" y="68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7" y="69"/>
                    <a:pt x="7" y="69"/>
                    <a:pt x="7" y="69"/>
                  </a:cubicBezTo>
                  <a:cubicBezTo>
                    <a:pt x="9" y="70"/>
                    <a:pt x="9" y="70"/>
                    <a:pt x="9" y="70"/>
                  </a:cubicBezTo>
                  <a:cubicBezTo>
                    <a:pt x="11" y="69"/>
                    <a:pt x="11" y="69"/>
                    <a:pt x="11" y="69"/>
                  </a:cubicBezTo>
                  <a:cubicBezTo>
                    <a:pt x="11" y="69"/>
                    <a:pt x="14" y="70"/>
                    <a:pt x="15" y="70"/>
                  </a:cubicBezTo>
                  <a:cubicBezTo>
                    <a:pt x="15" y="70"/>
                    <a:pt x="18" y="67"/>
                    <a:pt x="18" y="67"/>
                  </a:cubicBezTo>
                  <a:cubicBezTo>
                    <a:pt x="22" y="63"/>
                    <a:pt x="22" y="63"/>
                    <a:pt x="22" y="63"/>
                  </a:cubicBezTo>
                  <a:cubicBezTo>
                    <a:pt x="25" y="62"/>
                    <a:pt x="25" y="62"/>
                    <a:pt x="25" y="62"/>
                  </a:cubicBezTo>
                  <a:cubicBezTo>
                    <a:pt x="24" y="62"/>
                    <a:pt x="24" y="62"/>
                    <a:pt x="24" y="62"/>
                  </a:cubicBezTo>
                  <a:cubicBezTo>
                    <a:pt x="24" y="61"/>
                    <a:pt x="24" y="61"/>
                    <a:pt x="24" y="61"/>
                  </a:cubicBezTo>
                  <a:cubicBezTo>
                    <a:pt x="33" y="57"/>
                    <a:pt x="33" y="57"/>
                    <a:pt x="33" y="57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9" y="62"/>
                    <a:pt x="39" y="62"/>
                    <a:pt x="39" y="62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43" y="62"/>
                    <a:pt x="43" y="62"/>
                    <a:pt x="43" y="62"/>
                  </a:cubicBezTo>
                  <a:cubicBezTo>
                    <a:pt x="43" y="59"/>
                    <a:pt x="43" y="59"/>
                    <a:pt x="43" y="59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49"/>
                    <a:pt x="40" y="49"/>
                    <a:pt x="40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39" y="44"/>
                    <a:pt x="39" y="44"/>
                    <a:pt x="39" y="44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2"/>
                    <a:pt x="33" y="41"/>
                    <a:pt x="33" y="41"/>
                  </a:cubicBezTo>
                  <a:cubicBezTo>
                    <a:pt x="32" y="41"/>
                    <a:pt x="28" y="39"/>
                    <a:pt x="28" y="39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4" y="26"/>
                    <a:pt x="24" y="26"/>
                    <a:pt x="24" y="26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6" y="20"/>
                    <a:pt x="36" y="20"/>
                    <a:pt x="36" y="20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7" y="15"/>
                    <a:pt x="37" y="15"/>
                    <a:pt x="37" y="15"/>
                  </a:cubicBezTo>
                  <a:cubicBezTo>
                    <a:pt x="38" y="16"/>
                    <a:pt x="38" y="16"/>
                    <a:pt x="38" y="16"/>
                  </a:cubicBezTo>
                  <a:cubicBezTo>
                    <a:pt x="37" y="10"/>
                    <a:pt x="37" y="10"/>
                    <a:pt x="37" y="10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2"/>
                    <a:pt x="39" y="2"/>
                    <a:pt x="39" y="2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8" y="1"/>
                    <a:pt x="28" y="1"/>
                    <a:pt x="28" y="1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5"/>
                    <a:pt x="27" y="5"/>
                    <a:pt x="27" y="5"/>
                  </a:cubicBezTo>
                  <a:lnTo>
                    <a:pt x="27" y="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15" name="Freeform 137">
              <a:extLst>
                <a:ext uri="{FF2B5EF4-FFF2-40B4-BE49-F238E27FC236}">
                  <a16:creationId xmlns:a16="http://schemas.microsoft.com/office/drawing/2014/main" id="{F041109D-0BCF-474D-A4CD-BAD797F074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9913" y="4275138"/>
              <a:ext cx="187325" cy="141287"/>
            </a:xfrm>
            <a:custGeom>
              <a:avLst/>
              <a:gdLst>
                <a:gd name="T0" fmla="*/ 2147483646 w 144"/>
                <a:gd name="T1" fmla="*/ 2147483646 h 109"/>
                <a:gd name="T2" fmla="*/ 2147483646 w 144"/>
                <a:gd name="T3" fmla="*/ 2147483646 h 109"/>
                <a:gd name="T4" fmla="*/ 2147483646 w 144"/>
                <a:gd name="T5" fmla="*/ 2147483646 h 109"/>
                <a:gd name="T6" fmla="*/ 2147483646 w 144"/>
                <a:gd name="T7" fmla="*/ 2147483646 h 109"/>
                <a:gd name="T8" fmla="*/ 2147483646 w 144"/>
                <a:gd name="T9" fmla="*/ 2147483646 h 109"/>
                <a:gd name="T10" fmla="*/ 2147483646 w 144"/>
                <a:gd name="T11" fmla="*/ 2147483646 h 109"/>
                <a:gd name="T12" fmla="*/ 2147483646 w 144"/>
                <a:gd name="T13" fmla="*/ 0 h 109"/>
                <a:gd name="T14" fmla="*/ 2147483646 w 144"/>
                <a:gd name="T15" fmla="*/ 0 h 109"/>
                <a:gd name="T16" fmla="*/ 2147483646 w 144"/>
                <a:gd name="T17" fmla="*/ 2147483646 h 109"/>
                <a:gd name="T18" fmla="*/ 2147483646 w 144"/>
                <a:gd name="T19" fmla="*/ 2147483646 h 109"/>
                <a:gd name="T20" fmla="*/ 2147483646 w 144"/>
                <a:gd name="T21" fmla="*/ 2147483646 h 109"/>
                <a:gd name="T22" fmla="*/ 0 w 144"/>
                <a:gd name="T23" fmla="*/ 2147483646 h 109"/>
                <a:gd name="T24" fmla="*/ 0 w 144"/>
                <a:gd name="T25" fmla="*/ 2147483646 h 109"/>
                <a:gd name="T26" fmla="*/ 2147483646 w 144"/>
                <a:gd name="T27" fmla="*/ 2147483646 h 109"/>
                <a:gd name="T28" fmla="*/ 2147483646 w 144"/>
                <a:gd name="T29" fmla="*/ 2147483646 h 109"/>
                <a:gd name="T30" fmla="*/ 2147483646 w 144"/>
                <a:gd name="T31" fmla="*/ 2147483646 h 109"/>
                <a:gd name="T32" fmla="*/ 2147483646 w 144"/>
                <a:gd name="T33" fmla="*/ 2147483646 h 109"/>
                <a:gd name="T34" fmla="*/ 2147483646 w 144"/>
                <a:gd name="T35" fmla="*/ 2147483646 h 109"/>
                <a:gd name="T36" fmla="*/ 2147483646 w 144"/>
                <a:gd name="T37" fmla="*/ 2147483646 h 109"/>
                <a:gd name="T38" fmla="*/ 2147483646 w 144"/>
                <a:gd name="T39" fmla="*/ 2147483646 h 10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44" h="109">
                  <a:moveTo>
                    <a:pt x="114" y="79"/>
                  </a:moveTo>
                  <a:lnTo>
                    <a:pt x="120" y="79"/>
                  </a:lnTo>
                  <a:lnTo>
                    <a:pt x="138" y="55"/>
                  </a:lnTo>
                  <a:lnTo>
                    <a:pt x="144" y="49"/>
                  </a:lnTo>
                  <a:lnTo>
                    <a:pt x="132" y="49"/>
                  </a:lnTo>
                  <a:lnTo>
                    <a:pt x="108" y="25"/>
                  </a:lnTo>
                  <a:lnTo>
                    <a:pt x="96" y="0"/>
                  </a:lnTo>
                  <a:lnTo>
                    <a:pt x="90" y="0"/>
                  </a:lnTo>
                  <a:lnTo>
                    <a:pt x="54" y="19"/>
                  </a:lnTo>
                  <a:lnTo>
                    <a:pt x="24" y="43"/>
                  </a:lnTo>
                  <a:lnTo>
                    <a:pt x="6" y="67"/>
                  </a:lnTo>
                  <a:lnTo>
                    <a:pt x="0" y="85"/>
                  </a:lnTo>
                  <a:lnTo>
                    <a:pt x="0" y="97"/>
                  </a:lnTo>
                  <a:lnTo>
                    <a:pt x="6" y="109"/>
                  </a:lnTo>
                  <a:lnTo>
                    <a:pt x="36" y="103"/>
                  </a:lnTo>
                  <a:lnTo>
                    <a:pt x="36" y="109"/>
                  </a:lnTo>
                  <a:lnTo>
                    <a:pt x="42" y="85"/>
                  </a:lnTo>
                  <a:lnTo>
                    <a:pt x="72" y="85"/>
                  </a:lnTo>
                  <a:lnTo>
                    <a:pt x="96" y="85"/>
                  </a:lnTo>
                  <a:lnTo>
                    <a:pt x="114" y="7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16" name="Freeform 138">
              <a:extLst>
                <a:ext uri="{FF2B5EF4-FFF2-40B4-BE49-F238E27FC236}">
                  <a16:creationId xmlns:a16="http://schemas.microsoft.com/office/drawing/2014/main" id="{2A082A8A-EFB2-884B-B996-3B49BD3BD88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9913" y="4275138"/>
              <a:ext cx="187325" cy="141287"/>
            </a:xfrm>
            <a:custGeom>
              <a:avLst/>
              <a:gdLst>
                <a:gd name="T0" fmla="*/ 2147483646 w 144"/>
                <a:gd name="T1" fmla="*/ 2147483646 h 109"/>
                <a:gd name="T2" fmla="*/ 2147483646 w 144"/>
                <a:gd name="T3" fmla="*/ 2147483646 h 109"/>
                <a:gd name="T4" fmla="*/ 2147483646 w 144"/>
                <a:gd name="T5" fmla="*/ 2147483646 h 109"/>
                <a:gd name="T6" fmla="*/ 2147483646 w 144"/>
                <a:gd name="T7" fmla="*/ 2147483646 h 109"/>
                <a:gd name="T8" fmla="*/ 2147483646 w 144"/>
                <a:gd name="T9" fmla="*/ 2147483646 h 109"/>
                <a:gd name="T10" fmla="*/ 2147483646 w 144"/>
                <a:gd name="T11" fmla="*/ 2147483646 h 109"/>
                <a:gd name="T12" fmla="*/ 2147483646 w 144"/>
                <a:gd name="T13" fmla="*/ 0 h 109"/>
                <a:gd name="T14" fmla="*/ 2147483646 w 144"/>
                <a:gd name="T15" fmla="*/ 0 h 109"/>
                <a:gd name="T16" fmla="*/ 2147483646 w 144"/>
                <a:gd name="T17" fmla="*/ 2147483646 h 109"/>
                <a:gd name="T18" fmla="*/ 2147483646 w 144"/>
                <a:gd name="T19" fmla="*/ 2147483646 h 109"/>
                <a:gd name="T20" fmla="*/ 2147483646 w 144"/>
                <a:gd name="T21" fmla="*/ 2147483646 h 109"/>
                <a:gd name="T22" fmla="*/ 0 w 144"/>
                <a:gd name="T23" fmla="*/ 2147483646 h 109"/>
                <a:gd name="T24" fmla="*/ 0 w 144"/>
                <a:gd name="T25" fmla="*/ 2147483646 h 109"/>
                <a:gd name="T26" fmla="*/ 2147483646 w 144"/>
                <a:gd name="T27" fmla="*/ 2147483646 h 109"/>
                <a:gd name="T28" fmla="*/ 2147483646 w 144"/>
                <a:gd name="T29" fmla="*/ 2147483646 h 109"/>
                <a:gd name="T30" fmla="*/ 2147483646 w 144"/>
                <a:gd name="T31" fmla="*/ 2147483646 h 109"/>
                <a:gd name="T32" fmla="*/ 2147483646 w 144"/>
                <a:gd name="T33" fmla="*/ 2147483646 h 109"/>
                <a:gd name="T34" fmla="*/ 2147483646 w 144"/>
                <a:gd name="T35" fmla="*/ 2147483646 h 109"/>
                <a:gd name="T36" fmla="*/ 2147483646 w 144"/>
                <a:gd name="T37" fmla="*/ 2147483646 h 10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4" h="109">
                  <a:moveTo>
                    <a:pt x="114" y="79"/>
                  </a:moveTo>
                  <a:lnTo>
                    <a:pt x="120" y="79"/>
                  </a:lnTo>
                  <a:lnTo>
                    <a:pt x="138" y="55"/>
                  </a:lnTo>
                  <a:lnTo>
                    <a:pt x="144" y="49"/>
                  </a:lnTo>
                  <a:lnTo>
                    <a:pt x="132" y="49"/>
                  </a:lnTo>
                  <a:lnTo>
                    <a:pt x="108" y="25"/>
                  </a:lnTo>
                  <a:lnTo>
                    <a:pt x="96" y="0"/>
                  </a:lnTo>
                  <a:lnTo>
                    <a:pt x="90" y="0"/>
                  </a:lnTo>
                  <a:lnTo>
                    <a:pt x="54" y="19"/>
                  </a:lnTo>
                  <a:lnTo>
                    <a:pt x="24" y="43"/>
                  </a:lnTo>
                  <a:lnTo>
                    <a:pt x="6" y="67"/>
                  </a:lnTo>
                  <a:lnTo>
                    <a:pt x="0" y="85"/>
                  </a:lnTo>
                  <a:lnTo>
                    <a:pt x="0" y="97"/>
                  </a:lnTo>
                  <a:lnTo>
                    <a:pt x="6" y="109"/>
                  </a:lnTo>
                  <a:lnTo>
                    <a:pt x="36" y="103"/>
                  </a:lnTo>
                  <a:lnTo>
                    <a:pt x="36" y="109"/>
                  </a:lnTo>
                  <a:lnTo>
                    <a:pt x="42" y="85"/>
                  </a:lnTo>
                  <a:lnTo>
                    <a:pt x="72" y="85"/>
                  </a:lnTo>
                  <a:lnTo>
                    <a:pt x="96" y="85"/>
                  </a:ln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17" name="Freeform 139">
              <a:extLst>
                <a:ext uri="{FF2B5EF4-FFF2-40B4-BE49-F238E27FC236}">
                  <a16:creationId xmlns:a16="http://schemas.microsoft.com/office/drawing/2014/main" id="{A4358988-B44A-174B-8112-E211EF35F46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3738" y="4378325"/>
              <a:ext cx="23812" cy="6350"/>
            </a:xfrm>
            <a:custGeom>
              <a:avLst/>
              <a:gdLst>
                <a:gd name="T0" fmla="*/ 0 w 18"/>
                <a:gd name="T1" fmla="*/ 2147483646 h 6"/>
                <a:gd name="T2" fmla="*/ 2147483646 w 18"/>
                <a:gd name="T3" fmla="*/ 2147483646 h 6"/>
                <a:gd name="T4" fmla="*/ 2147483646 w 18"/>
                <a:gd name="T5" fmla="*/ 0 h 6"/>
                <a:gd name="T6" fmla="*/ 0 w 18"/>
                <a:gd name="T7" fmla="*/ 2147483646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" h="6">
                  <a:moveTo>
                    <a:pt x="0" y="6"/>
                  </a:moveTo>
                  <a:lnTo>
                    <a:pt x="6" y="6"/>
                  </a:lnTo>
                  <a:lnTo>
                    <a:pt x="18" y="0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18" name="Freeform 140">
              <a:extLst>
                <a:ext uri="{FF2B5EF4-FFF2-40B4-BE49-F238E27FC236}">
                  <a16:creationId xmlns:a16="http://schemas.microsoft.com/office/drawing/2014/main" id="{166E9809-305D-264E-A1F9-B01AF4A2BA1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3738" y="4378325"/>
              <a:ext cx="23812" cy="6350"/>
            </a:xfrm>
            <a:custGeom>
              <a:avLst/>
              <a:gdLst>
                <a:gd name="T0" fmla="*/ 0 w 18"/>
                <a:gd name="T1" fmla="*/ 2147483646 h 6"/>
                <a:gd name="T2" fmla="*/ 2147483646 w 18"/>
                <a:gd name="T3" fmla="*/ 2147483646 h 6"/>
                <a:gd name="T4" fmla="*/ 2147483646 w 18"/>
                <a:gd name="T5" fmla="*/ 0 h 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" h="6">
                  <a:moveTo>
                    <a:pt x="0" y="6"/>
                  </a:moveTo>
                  <a:lnTo>
                    <a:pt x="6" y="6"/>
                  </a:lnTo>
                  <a:lnTo>
                    <a:pt x="18" y="0"/>
                  </a:ln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19" name="Freeform 141">
              <a:extLst>
                <a:ext uri="{FF2B5EF4-FFF2-40B4-BE49-F238E27FC236}">
                  <a16:creationId xmlns:a16="http://schemas.microsoft.com/office/drawing/2014/main" id="{FCF43F81-A9C1-3346-AEA6-3A49DFC0BC2E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5950" y="4384675"/>
              <a:ext cx="101600" cy="131763"/>
            </a:xfrm>
            <a:custGeom>
              <a:avLst/>
              <a:gdLst>
                <a:gd name="T0" fmla="*/ 2147483646 w 78"/>
                <a:gd name="T1" fmla="*/ 2147483646 h 102"/>
                <a:gd name="T2" fmla="*/ 2147483646 w 78"/>
                <a:gd name="T3" fmla="*/ 0 h 102"/>
                <a:gd name="T4" fmla="*/ 2147483646 w 78"/>
                <a:gd name="T5" fmla="*/ 0 h 102"/>
                <a:gd name="T6" fmla="*/ 2147483646 w 78"/>
                <a:gd name="T7" fmla="*/ 0 h 102"/>
                <a:gd name="T8" fmla="*/ 0 w 78"/>
                <a:gd name="T9" fmla="*/ 2147483646 h 102"/>
                <a:gd name="T10" fmla="*/ 2147483646 w 78"/>
                <a:gd name="T11" fmla="*/ 2147483646 h 102"/>
                <a:gd name="T12" fmla="*/ 0 w 78"/>
                <a:gd name="T13" fmla="*/ 2147483646 h 102"/>
                <a:gd name="T14" fmla="*/ 0 w 78"/>
                <a:gd name="T15" fmla="*/ 2147483646 h 102"/>
                <a:gd name="T16" fmla="*/ 2147483646 w 78"/>
                <a:gd name="T17" fmla="*/ 2147483646 h 102"/>
                <a:gd name="T18" fmla="*/ 2147483646 w 78"/>
                <a:gd name="T19" fmla="*/ 2147483646 h 102"/>
                <a:gd name="T20" fmla="*/ 2147483646 w 78"/>
                <a:gd name="T21" fmla="*/ 2147483646 h 102"/>
                <a:gd name="T22" fmla="*/ 2147483646 w 78"/>
                <a:gd name="T23" fmla="*/ 2147483646 h 102"/>
                <a:gd name="T24" fmla="*/ 2147483646 w 78"/>
                <a:gd name="T25" fmla="*/ 2147483646 h 10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8" h="102">
                  <a:moveTo>
                    <a:pt x="60" y="6"/>
                  </a:moveTo>
                  <a:lnTo>
                    <a:pt x="60" y="0"/>
                  </a:lnTo>
                  <a:lnTo>
                    <a:pt x="36" y="0"/>
                  </a:lnTo>
                  <a:lnTo>
                    <a:pt x="6" y="0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0" y="66"/>
                  </a:lnTo>
                  <a:lnTo>
                    <a:pt x="0" y="84"/>
                  </a:lnTo>
                  <a:lnTo>
                    <a:pt x="6" y="102"/>
                  </a:lnTo>
                  <a:lnTo>
                    <a:pt x="36" y="102"/>
                  </a:lnTo>
                  <a:lnTo>
                    <a:pt x="78" y="90"/>
                  </a:lnTo>
                  <a:lnTo>
                    <a:pt x="60" y="36"/>
                  </a:lnTo>
                  <a:lnTo>
                    <a:pt x="60" y="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20" name="Freeform 142">
              <a:extLst>
                <a:ext uri="{FF2B5EF4-FFF2-40B4-BE49-F238E27FC236}">
                  <a16:creationId xmlns:a16="http://schemas.microsoft.com/office/drawing/2014/main" id="{06B5EC8C-E753-C648-9464-ACC800F700D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6763" y="4283075"/>
              <a:ext cx="296862" cy="266700"/>
            </a:xfrm>
            <a:custGeom>
              <a:avLst/>
              <a:gdLst>
                <a:gd name="T0" fmla="*/ 2147483646 w 228"/>
                <a:gd name="T1" fmla="*/ 2147483646 h 205"/>
                <a:gd name="T2" fmla="*/ 2147483646 w 228"/>
                <a:gd name="T3" fmla="*/ 2147483646 h 205"/>
                <a:gd name="T4" fmla="*/ 2147483646 w 228"/>
                <a:gd name="T5" fmla="*/ 2147483646 h 205"/>
                <a:gd name="T6" fmla="*/ 2147483646 w 228"/>
                <a:gd name="T7" fmla="*/ 2147483646 h 205"/>
                <a:gd name="T8" fmla="*/ 2147483646 w 228"/>
                <a:gd name="T9" fmla="*/ 2147483646 h 205"/>
                <a:gd name="T10" fmla="*/ 2147483646 w 228"/>
                <a:gd name="T11" fmla="*/ 2147483646 h 205"/>
                <a:gd name="T12" fmla="*/ 2147483646 w 228"/>
                <a:gd name="T13" fmla="*/ 2147483646 h 205"/>
                <a:gd name="T14" fmla="*/ 2147483646 w 228"/>
                <a:gd name="T15" fmla="*/ 2147483646 h 205"/>
                <a:gd name="T16" fmla="*/ 2147483646 w 228"/>
                <a:gd name="T17" fmla="*/ 2147483646 h 205"/>
                <a:gd name="T18" fmla="*/ 2147483646 w 228"/>
                <a:gd name="T19" fmla="*/ 0 h 205"/>
                <a:gd name="T20" fmla="*/ 2147483646 w 228"/>
                <a:gd name="T21" fmla="*/ 2147483646 h 205"/>
                <a:gd name="T22" fmla="*/ 2147483646 w 228"/>
                <a:gd name="T23" fmla="*/ 2147483646 h 205"/>
                <a:gd name="T24" fmla="*/ 2147483646 w 228"/>
                <a:gd name="T25" fmla="*/ 2147483646 h 205"/>
                <a:gd name="T26" fmla="*/ 2147483646 w 228"/>
                <a:gd name="T27" fmla="*/ 2147483646 h 205"/>
                <a:gd name="T28" fmla="*/ 2147483646 w 228"/>
                <a:gd name="T29" fmla="*/ 2147483646 h 205"/>
                <a:gd name="T30" fmla="*/ 2147483646 w 228"/>
                <a:gd name="T31" fmla="*/ 2147483646 h 205"/>
                <a:gd name="T32" fmla="*/ 2147483646 w 228"/>
                <a:gd name="T33" fmla="*/ 2147483646 h 205"/>
                <a:gd name="T34" fmla="*/ 2147483646 w 228"/>
                <a:gd name="T35" fmla="*/ 2147483646 h 205"/>
                <a:gd name="T36" fmla="*/ 2147483646 w 228"/>
                <a:gd name="T37" fmla="*/ 2147483646 h 205"/>
                <a:gd name="T38" fmla="*/ 0 w 228"/>
                <a:gd name="T39" fmla="*/ 2147483646 h 205"/>
                <a:gd name="T40" fmla="*/ 0 w 228"/>
                <a:gd name="T41" fmla="*/ 2147483646 h 205"/>
                <a:gd name="T42" fmla="*/ 2147483646 w 228"/>
                <a:gd name="T43" fmla="*/ 2147483646 h 205"/>
                <a:gd name="T44" fmla="*/ 2147483646 w 228"/>
                <a:gd name="T45" fmla="*/ 2147483646 h 205"/>
                <a:gd name="T46" fmla="*/ 2147483646 w 228"/>
                <a:gd name="T47" fmla="*/ 2147483646 h 205"/>
                <a:gd name="T48" fmla="*/ 2147483646 w 228"/>
                <a:gd name="T49" fmla="*/ 2147483646 h 205"/>
                <a:gd name="T50" fmla="*/ 2147483646 w 228"/>
                <a:gd name="T51" fmla="*/ 2147483646 h 205"/>
                <a:gd name="T52" fmla="*/ 2147483646 w 228"/>
                <a:gd name="T53" fmla="*/ 2147483646 h 20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28" h="205">
                  <a:moveTo>
                    <a:pt x="120" y="151"/>
                  </a:moveTo>
                  <a:lnTo>
                    <a:pt x="150" y="163"/>
                  </a:lnTo>
                  <a:lnTo>
                    <a:pt x="180" y="121"/>
                  </a:lnTo>
                  <a:lnTo>
                    <a:pt x="198" y="73"/>
                  </a:lnTo>
                  <a:lnTo>
                    <a:pt x="204" y="55"/>
                  </a:lnTo>
                  <a:lnTo>
                    <a:pt x="222" y="49"/>
                  </a:lnTo>
                  <a:lnTo>
                    <a:pt x="228" y="31"/>
                  </a:lnTo>
                  <a:lnTo>
                    <a:pt x="210" y="25"/>
                  </a:lnTo>
                  <a:lnTo>
                    <a:pt x="198" y="7"/>
                  </a:lnTo>
                  <a:lnTo>
                    <a:pt x="204" y="0"/>
                  </a:lnTo>
                  <a:lnTo>
                    <a:pt x="174" y="25"/>
                  </a:lnTo>
                  <a:lnTo>
                    <a:pt x="144" y="31"/>
                  </a:lnTo>
                  <a:lnTo>
                    <a:pt x="108" y="31"/>
                  </a:lnTo>
                  <a:lnTo>
                    <a:pt x="84" y="43"/>
                  </a:lnTo>
                  <a:lnTo>
                    <a:pt x="48" y="31"/>
                  </a:lnTo>
                  <a:lnTo>
                    <a:pt x="24" y="31"/>
                  </a:lnTo>
                  <a:lnTo>
                    <a:pt x="12" y="49"/>
                  </a:lnTo>
                  <a:lnTo>
                    <a:pt x="12" y="67"/>
                  </a:lnTo>
                  <a:lnTo>
                    <a:pt x="12" y="91"/>
                  </a:lnTo>
                  <a:lnTo>
                    <a:pt x="0" y="133"/>
                  </a:lnTo>
                  <a:lnTo>
                    <a:pt x="0" y="163"/>
                  </a:lnTo>
                  <a:lnTo>
                    <a:pt x="24" y="163"/>
                  </a:lnTo>
                  <a:lnTo>
                    <a:pt x="48" y="193"/>
                  </a:lnTo>
                  <a:lnTo>
                    <a:pt x="72" y="199"/>
                  </a:lnTo>
                  <a:lnTo>
                    <a:pt x="96" y="205"/>
                  </a:lnTo>
                  <a:lnTo>
                    <a:pt x="102" y="175"/>
                  </a:lnTo>
                  <a:lnTo>
                    <a:pt x="120" y="151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21" name="Freeform 143">
              <a:extLst>
                <a:ext uri="{FF2B5EF4-FFF2-40B4-BE49-F238E27FC236}">
                  <a16:creationId xmlns:a16="http://schemas.microsoft.com/office/drawing/2014/main" id="{E8D44487-DB30-034C-9F03-1E0AF3510FA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5688" y="4384675"/>
              <a:ext cx="320675" cy="187325"/>
            </a:xfrm>
            <a:custGeom>
              <a:avLst/>
              <a:gdLst>
                <a:gd name="T0" fmla="*/ 2147483646 w 246"/>
                <a:gd name="T1" fmla="*/ 2147483646 h 144"/>
                <a:gd name="T2" fmla="*/ 2147483646 w 246"/>
                <a:gd name="T3" fmla="*/ 2147483646 h 144"/>
                <a:gd name="T4" fmla="*/ 2147483646 w 246"/>
                <a:gd name="T5" fmla="*/ 2147483646 h 144"/>
                <a:gd name="T6" fmla="*/ 2147483646 w 246"/>
                <a:gd name="T7" fmla="*/ 2147483646 h 144"/>
                <a:gd name="T8" fmla="*/ 0 w 246"/>
                <a:gd name="T9" fmla="*/ 2147483646 h 144"/>
                <a:gd name="T10" fmla="*/ 2147483646 w 246"/>
                <a:gd name="T11" fmla="*/ 2147483646 h 144"/>
                <a:gd name="T12" fmla="*/ 2147483646 w 246"/>
                <a:gd name="T13" fmla="*/ 2147483646 h 144"/>
                <a:gd name="T14" fmla="*/ 2147483646 w 246"/>
                <a:gd name="T15" fmla="*/ 2147483646 h 144"/>
                <a:gd name="T16" fmla="*/ 2147483646 w 246"/>
                <a:gd name="T17" fmla="*/ 2147483646 h 144"/>
                <a:gd name="T18" fmla="*/ 2147483646 w 246"/>
                <a:gd name="T19" fmla="*/ 2147483646 h 144"/>
                <a:gd name="T20" fmla="*/ 2147483646 w 246"/>
                <a:gd name="T21" fmla="*/ 2147483646 h 144"/>
                <a:gd name="T22" fmla="*/ 2147483646 w 246"/>
                <a:gd name="T23" fmla="*/ 2147483646 h 144"/>
                <a:gd name="T24" fmla="*/ 2147483646 w 246"/>
                <a:gd name="T25" fmla="*/ 2147483646 h 144"/>
                <a:gd name="T26" fmla="*/ 2147483646 w 246"/>
                <a:gd name="T27" fmla="*/ 2147483646 h 144"/>
                <a:gd name="T28" fmla="*/ 2147483646 w 246"/>
                <a:gd name="T29" fmla="*/ 2147483646 h 144"/>
                <a:gd name="T30" fmla="*/ 2147483646 w 246"/>
                <a:gd name="T31" fmla="*/ 2147483646 h 144"/>
                <a:gd name="T32" fmla="*/ 2147483646 w 246"/>
                <a:gd name="T33" fmla="*/ 2147483646 h 144"/>
                <a:gd name="T34" fmla="*/ 2147483646 w 246"/>
                <a:gd name="T35" fmla="*/ 2147483646 h 144"/>
                <a:gd name="T36" fmla="*/ 2147483646 w 246"/>
                <a:gd name="T37" fmla="*/ 2147483646 h 144"/>
                <a:gd name="T38" fmla="*/ 2147483646 w 246"/>
                <a:gd name="T39" fmla="*/ 0 h 144"/>
                <a:gd name="T40" fmla="*/ 2147483646 w 246"/>
                <a:gd name="T41" fmla="*/ 2147483646 h 144"/>
                <a:gd name="T42" fmla="*/ 2147483646 w 246"/>
                <a:gd name="T43" fmla="*/ 2147483646 h 1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46" h="144">
                  <a:moveTo>
                    <a:pt x="78" y="36"/>
                  </a:moveTo>
                  <a:lnTo>
                    <a:pt x="72" y="48"/>
                  </a:lnTo>
                  <a:lnTo>
                    <a:pt x="36" y="60"/>
                  </a:lnTo>
                  <a:lnTo>
                    <a:pt x="12" y="66"/>
                  </a:lnTo>
                  <a:lnTo>
                    <a:pt x="0" y="102"/>
                  </a:lnTo>
                  <a:lnTo>
                    <a:pt x="12" y="132"/>
                  </a:lnTo>
                  <a:lnTo>
                    <a:pt x="18" y="144"/>
                  </a:lnTo>
                  <a:lnTo>
                    <a:pt x="42" y="132"/>
                  </a:lnTo>
                  <a:lnTo>
                    <a:pt x="66" y="132"/>
                  </a:lnTo>
                  <a:lnTo>
                    <a:pt x="78" y="138"/>
                  </a:lnTo>
                  <a:lnTo>
                    <a:pt x="78" y="114"/>
                  </a:lnTo>
                  <a:lnTo>
                    <a:pt x="114" y="108"/>
                  </a:lnTo>
                  <a:lnTo>
                    <a:pt x="144" y="120"/>
                  </a:lnTo>
                  <a:lnTo>
                    <a:pt x="198" y="108"/>
                  </a:lnTo>
                  <a:lnTo>
                    <a:pt x="246" y="102"/>
                  </a:lnTo>
                  <a:lnTo>
                    <a:pt x="210" y="66"/>
                  </a:lnTo>
                  <a:lnTo>
                    <a:pt x="186" y="54"/>
                  </a:lnTo>
                  <a:lnTo>
                    <a:pt x="168" y="24"/>
                  </a:lnTo>
                  <a:lnTo>
                    <a:pt x="156" y="0"/>
                  </a:lnTo>
                  <a:lnTo>
                    <a:pt x="108" y="30"/>
                  </a:lnTo>
                  <a:lnTo>
                    <a:pt x="78" y="3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22" name="Freeform 144">
              <a:extLst>
                <a:ext uri="{FF2B5EF4-FFF2-40B4-BE49-F238E27FC236}">
                  <a16:creationId xmlns:a16="http://schemas.microsoft.com/office/drawing/2014/main" id="{9D3713E4-7D92-8545-A4AE-5070998CE498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2025" y="4557713"/>
              <a:ext cx="195263" cy="233362"/>
            </a:xfrm>
            <a:custGeom>
              <a:avLst/>
              <a:gdLst>
                <a:gd name="T0" fmla="*/ 2147483646 w 150"/>
                <a:gd name="T1" fmla="*/ 2147483646 h 180"/>
                <a:gd name="T2" fmla="*/ 2147483646 w 150"/>
                <a:gd name="T3" fmla="*/ 2147483646 h 180"/>
                <a:gd name="T4" fmla="*/ 2147483646 w 150"/>
                <a:gd name="T5" fmla="*/ 2147483646 h 180"/>
                <a:gd name="T6" fmla="*/ 2147483646 w 150"/>
                <a:gd name="T7" fmla="*/ 2147483646 h 180"/>
                <a:gd name="T8" fmla="*/ 2147483646 w 150"/>
                <a:gd name="T9" fmla="*/ 2147483646 h 180"/>
                <a:gd name="T10" fmla="*/ 2147483646 w 150"/>
                <a:gd name="T11" fmla="*/ 0 h 180"/>
                <a:gd name="T12" fmla="*/ 2147483646 w 150"/>
                <a:gd name="T13" fmla="*/ 0 h 180"/>
                <a:gd name="T14" fmla="*/ 2147483646 w 150"/>
                <a:gd name="T15" fmla="*/ 2147483646 h 180"/>
                <a:gd name="T16" fmla="*/ 2147483646 w 150"/>
                <a:gd name="T17" fmla="*/ 2147483646 h 180"/>
                <a:gd name="T18" fmla="*/ 2147483646 w 150"/>
                <a:gd name="T19" fmla="*/ 2147483646 h 180"/>
                <a:gd name="T20" fmla="*/ 2147483646 w 150"/>
                <a:gd name="T21" fmla="*/ 2147483646 h 180"/>
                <a:gd name="T22" fmla="*/ 2147483646 w 150"/>
                <a:gd name="T23" fmla="*/ 2147483646 h 180"/>
                <a:gd name="T24" fmla="*/ 2147483646 w 150"/>
                <a:gd name="T25" fmla="*/ 2147483646 h 180"/>
                <a:gd name="T26" fmla="*/ 2147483646 w 150"/>
                <a:gd name="T27" fmla="*/ 2147483646 h 180"/>
                <a:gd name="T28" fmla="*/ 2147483646 w 150"/>
                <a:gd name="T29" fmla="*/ 2147483646 h 180"/>
                <a:gd name="T30" fmla="*/ 2147483646 w 150"/>
                <a:gd name="T31" fmla="*/ 2147483646 h 180"/>
                <a:gd name="T32" fmla="*/ 2147483646 w 150"/>
                <a:gd name="T33" fmla="*/ 2147483646 h 180"/>
                <a:gd name="T34" fmla="*/ 0 w 150"/>
                <a:gd name="T35" fmla="*/ 2147483646 h 180"/>
                <a:gd name="T36" fmla="*/ 2147483646 w 150"/>
                <a:gd name="T37" fmla="*/ 2147483646 h 180"/>
                <a:gd name="T38" fmla="*/ 2147483646 w 150"/>
                <a:gd name="T39" fmla="*/ 2147483646 h 180"/>
                <a:gd name="T40" fmla="*/ 2147483646 w 150"/>
                <a:gd name="T41" fmla="*/ 2147483646 h 180"/>
                <a:gd name="T42" fmla="*/ 2147483646 w 150"/>
                <a:gd name="T43" fmla="*/ 2147483646 h 18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50" h="180">
                  <a:moveTo>
                    <a:pt x="66" y="162"/>
                  </a:moveTo>
                  <a:lnTo>
                    <a:pt x="90" y="144"/>
                  </a:lnTo>
                  <a:lnTo>
                    <a:pt x="114" y="96"/>
                  </a:lnTo>
                  <a:lnTo>
                    <a:pt x="132" y="78"/>
                  </a:lnTo>
                  <a:lnTo>
                    <a:pt x="150" y="6"/>
                  </a:lnTo>
                  <a:lnTo>
                    <a:pt x="138" y="0"/>
                  </a:lnTo>
                  <a:lnTo>
                    <a:pt x="114" y="0"/>
                  </a:lnTo>
                  <a:lnTo>
                    <a:pt x="90" y="12"/>
                  </a:lnTo>
                  <a:lnTo>
                    <a:pt x="72" y="18"/>
                  </a:lnTo>
                  <a:lnTo>
                    <a:pt x="60" y="30"/>
                  </a:lnTo>
                  <a:lnTo>
                    <a:pt x="48" y="36"/>
                  </a:lnTo>
                  <a:lnTo>
                    <a:pt x="48" y="48"/>
                  </a:lnTo>
                  <a:lnTo>
                    <a:pt x="60" y="54"/>
                  </a:lnTo>
                  <a:lnTo>
                    <a:pt x="54" y="84"/>
                  </a:lnTo>
                  <a:lnTo>
                    <a:pt x="48" y="114"/>
                  </a:lnTo>
                  <a:lnTo>
                    <a:pt x="30" y="114"/>
                  </a:lnTo>
                  <a:lnTo>
                    <a:pt x="12" y="126"/>
                  </a:lnTo>
                  <a:lnTo>
                    <a:pt x="0" y="138"/>
                  </a:lnTo>
                  <a:lnTo>
                    <a:pt x="18" y="156"/>
                  </a:lnTo>
                  <a:lnTo>
                    <a:pt x="24" y="180"/>
                  </a:lnTo>
                  <a:lnTo>
                    <a:pt x="42" y="162"/>
                  </a:lnTo>
                  <a:lnTo>
                    <a:pt x="66" y="16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23" name="Freeform 145">
              <a:extLst>
                <a:ext uri="{FF2B5EF4-FFF2-40B4-BE49-F238E27FC236}">
                  <a16:creationId xmlns:a16="http://schemas.microsoft.com/office/drawing/2014/main" id="{1AB7DBEE-DE03-7E49-9EF1-645F797DDC68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2338" y="4605338"/>
              <a:ext cx="117475" cy="130175"/>
            </a:xfrm>
            <a:custGeom>
              <a:avLst/>
              <a:gdLst>
                <a:gd name="T0" fmla="*/ 2147483646 w 90"/>
                <a:gd name="T1" fmla="*/ 2147483646 h 102"/>
                <a:gd name="T2" fmla="*/ 2147483646 w 90"/>
                <a:gd name="T3" fmla="*/ 2147483646 h 102"/>
                <a:gd name="T4" fmla="*/ 2147483646 w 90"/>
                <a:gd name="T5" fmla="*/ 2147483646 h 102"/>
                <a:gd name="T6" fmla="*/ 2147483646 w 90"/>
                <a:gd name="T7" fmla="*/ 2147483646 h 102"/>
                <a:gd name="T8" fmla="*/ 2147483646 w 90"/>
                <a:gd name="T9" fmla="*/ 2147483646 h 102"/>
                <a:gd name="T10" fmla="*/ 2147483646 w 90"/>
                <a:gd name="T11" fmla="*/ 0 h 102"/>
                <a:gd name="T12" fmla="*/ 2147483646 w 90"/>
                <a:gd name="T13" fmla="*/ 0 h 102"/>
                <a:gd name="T14" fmla="*/ 0 w 90"/>
                <a:gd name="T15" fmla="*/ 0 h 102"/>
                <a:gd name="T16" fmla="*/ 0 w 90"/>
                <a:gd name="T17" fmla="*/ 2147483646 h 102"/>
                <a:gd name="T18" fmla="*/ 0 w 90"/>
                <a:gd name="T19" fmla="*/ 2147483646 h 102"/>
                <a:gd name="T20" fmla="*/ 2147483646 w 90"/>
                <a:gd name="T21" fmla="*/ 2147483646 h 102"/>
                <a:gd name="T22" fmla="*/ 2147483646 w 90"/>
                <a:gd name="T23" fmla="*/ 2147483646 h 102"/>
                <a:gd name="T24" fmla="*/ 2147483646 w 90"/>
                <a:gd name="T25" fmla="*/ 2147483646 h 10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0" h="102">
                  <a:moveTo>
                    <a:pt x="60" y="78"/>
                  </a:moveTo>
                  <a:lnTo>
                    <a:pt x="78" y="78"/>
                  </a:lnTo>
                  <a:lnTo>
                    <a:pt x="84" y="48"/>
                  </a:lnTo>
                  <a:lnTo>
                    <a:pt x="90" y="18"/>
                  </a:lnTo>
                  <a:lnTo>
                    <a:pt x="78" y="12"/>
                  </a:lnTo>
                  <a:lnTo>
                    <a:pt x="78" y="0"/>
                  </a:lnTo>
                  <a:lnTo>
                    <a:pt x="48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0" y="54"/>
                  </a:lnTo>
                  <a:lnTo>
                    <a:pt x="30" y="102"/>
                  </a:lnTo>
                  <a:lnTo>
                    <a:pt x="42" y="90"/>
                  </a:lnTo>
                  <a:lnTo>
                    <a:pt x="60" y="7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24" name="Freeform 146">
              <a:extLst>
                <a:ext uri="{FF2B5EF4-FFF2-40B4-BE49-F238E27FC236}">
                  <a16:creationId xmlns:a16="http://schemas.microsoft.com/office/drawing/2014/main" id="{1271B441-6B33-E343-9188-B2228B48ACA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0588" y="4346575"/>
              <a:ext cx="187325" cy="258763"/>
            </a:xfrm>
            <a:custGeom>
              <a:avLst/>
              <a:gdLst>
                <a:gd name="T0" fmla="*/ 2147483646 w 144"/>
                <a:gd name="T1" fmla="*/ 2147483646 h 198"/>
                <a:gd name="T2" fmla="*/ 2147483646 w 144"/>
                <a:gd name="T3" fmla="*/ 2147483646 h 198"/>
                <a:gd name="T4" fmla="*/ 2147483646 w 144"/>
                <a:gd name="T5" fmla="*/ 2147483646 h 198"/>
                <a:gd name="T6" fmla="*/ 2147483646 w 144"/>
                <a:gd name="T7" fmla="*/ 2147483646 h 198"/>
                <a:gd name="T8" fmla="*/ 2147483646 w 144"/>
                <a:gd name="T9" fmla="*/ 2147483646 h 198"/>
                <a:gd name="T10" fmla="*/ 2147483646 w 144"/>
                <a:gd name="T11" fmla="*/ 2147483646 h 198"/>
                <a:gd name="T12" fmla="*/ 2147483646 w 144"/>
                <a:gd name="T13" fmla="*/ 2147483646 h 198"/>
                <a:gd name="T14" fmla="*/ 2147483646 w 144"/>
                <a:gd name="T15" fmla="*/ 2147483646 h 198"/>
                <a:gd name="T16" fmla="*/ 2147483646 w 144"/>
                <a:gd name="T17" fmla="*/ 0 h 198"/>
                <a:gd name="T18" fmla="*/ 2147483646 w 144"/>
                <a:gd name="T19" fmla="*/ 0 h 198"/>
                <a:gd name="T20" fmla="*/ 2147483646 w 144"/>
                <a:gd name="T21" fmla="*/ 2147483646 h 198"/>
                <a:gd name="T22" fmla="*/ 2147483646 w 144"/>
                <a:gd name="T23" fmla="*/ 2147483646 h 198"/>
                <a:gd name="T24" fmla="*/ 2147483646 w 144"/>
                <a:gd name="T25" fmla="*/ 2147483646 h 198"/>
                <a:gd name="T26" fmla="*/ 2147483646 w 144"/>
                <a:gd name="T27" fmla="*/ 2147483646 h 198"/>
                <a:gd name="T28" fmla="*/ 2147483646 w 144"/>
                <a:gd name="T29" fmla="*/ 2147483646 h 198"/>
                <a:gd name="T30" fmla="*/ 2147483646 w 144"/>
                <a:gd name="T31" fmla="*/ 2147483646 h 198"/>
                <a:gd name="T32" fmla="*/ 0 w 144"/>
                <a:gd name="T33" fmla="*/ 2147483646 h 198"/>
                <a:gd name="T34" fmla="*/ 2147483646 w 144"/>
                <a:gd name="T35" fmla="*/ 2147483646 h 198"/>
                <a:gd name="T36" fmla="*/ 2147483646 w 144"/>
                <a:gd name="T37" fmla="*/ 2147483646 h 198"/>
                <a:gd name="T38" fmla="*/ 2147483646 w 144"/>
                <a:gd name="T39" fmla="*/ 2147483646 h 198"/>
                <a:gd name="T40" fmla="*/ 2147483646 w 144"/>
                <a:gd name="T41" fmla="*/ 2147483646 h 198"/>
                <a:gd name="T42" fmla="*/ 2147483646 w 144"/>
                <a:gd name="T43" fmla="*/ 2147483646 h 19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44" h="198">
                  <a:moveTo>
                    <a:pt x="144" y="174"/>
                  </a:moveTo>
                  <a:lnTo>
                    <a:pt x="138" y="162"/>
                  </a:lnTo>
                  <a:lnTo>
                    <a:pt x="126" y="132"/>
                  </a:lnTo>
                  <a:lnTo>
                    <a:pt x="138" y="96"/>
                  </a:lnTo>
                  <a:lnTo>
                    <a:pt x="132" y="96"/>
                  </a:lnTo>
                  <a:lnTo>
                    <a:pt x="114" y="66"/>
                  </a:lnTo>
                  <a:lnTo>
                    <a:pt x="114" y="48"/>
                  </a:lnTo>
                  <a:lnTo>
                    <a:pt x="138" y="42"/>
                  </a:lnTo>
                  <a:lnTo>
                    <a:pt x="126" y="0"/>
                  </a:lnTo>
                  <a:lnTo>
                    <a:pt x="108" y="6"/>
                  </a:lnTo>
                  <a:lnTo>
                    <a:pt x="102" y="24"/>
                  </a:lnTo>
                  <a:lnTo>
                    <a:pt x="84" y="72"/>
                  </a:lnTo>
                  <a:lnTo>
                    <a:pt x="54" y="114"/>
                  </a:lnTo>
                  <a:lnTo>
                    <a:pt x="24" y="102"/>
                  </a:lnTo>
                  <a:lnTo>
                    <a:pt x="6" y="126"/>
                  </a:lnTo>
                  <a:lnTo>
                    <a:pt x="0" y="156"/>
                  </a:lnTo>
                  <a:lnTo>
                    <a:pt x="18" y="156"/>
                  </a:lnTo>
                  <a:lnTo>
                    <a:pt x="24" y="198"/>
                  </a:lnTo>
                  <a:lnTo>
                    <a:pt x="72" y="198"/>
                  </a:lnTo>
                  <a:lnTo>
                    <a:pt x="102" y="198"/>
                  </a:lnTo>
                  <a:lnTo>
                    <a:pt x="144" y="17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25" name="Freeform 147">
              <a:extLst>
                <a:ext uri="{FF2B5EF4-FFF2-40B4-BE49-F238E27FC236}">
                  <a16:creationId xmlns:a16="http://schemas.microsoft.com/office/drawing/2014/main" id="{77EEAFDC-63C3-F24C-A780-F8182AAC50A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0588" y="4346575"/>
              <a:ext cx="187325" cy="258763"/>
            </a:xfrm>
            <a:custGeom>
              <a:avLst/>
              <a:gdLst>
                <a:gd name="T0" fmla="*/ 2147483646 w 144"/>
                <a:gd name="T1" fmla="*/ 2147483646 h 198"/>
                <a:gd name="T2" fmla="*/ 2147483646 w 144"/>
                <a:gd name="T3" fmla="*/ 2147483646 h 198"/>
                <a:gd name="T4" fmla="*/ 2147483646 w 144"/>
                <a:gd name="T5" fmla="*/ 2147483646 h 198"/>
                <a:gd name="T6" fmla="*/ 2147483646 w 144"/>
                <a:gd name="T7" fmla="*/ 2147483646 h 198"/>
                <a:gd name="T8" fmla="*/ 2147483646 w 144"/>
                <a:gd name="T9" fmla="*/ 2147483646 h 198"/>
                <a:gd name="T10" fmla="*/ 2147483646 w 144"/>
                <a:gd name="T11" fmla="*/ 2147483646 h 198"/>
                <a:gd name="T12" fmla="*/ 2147483646 w 144"/>
                <a:gd name="T13" fmla="*/ 2147483646 h 198"/>
                <a:gd name="T14" fmla="*/ 2147483646 w 144"/>
                <a:gd name="T15" fmla="*/ 2147483646 h 198"/>
                <a:gd name="T16" fmla="*/ 2147483646 w 144"/>
                <a:gd name="T17" fmla="*/ 0 h 198"/>
                <a:gd name="T18" fmla="*/ 2147483646 w 144"/>
                <a:gd name="T19" fmla="*/ 0 h 198"/>
                <a:gd name="T20" fmla="*/ 2147483646 w 144"/>
                <a:gd name="T21" fmla="*/ 2147483646 h 198"/>
                <a:gd name="T22" fmla="*/ 2147483646 w 144"/>
                <a:gd name="T23" fmla="*/ 2147483646 h 198"/>
                <a:gd name="T24" fmla="*/ 2147483646 w 144"/>
                <a:gd name="T25" fmla="*/ 2147483646 h 198"/>
                <a:gd name="T26" fmla="*/ 2147483646 w 144"/>
                <a:gd name="T27" fmla="*/ 2147483646 h 198"/>
                <a:gd name="T28" fmla="*/ 2147483646 w 144"/>
                <a:gd name="T29" fmla="*/ 2147483646 h 198"/>
                <a:gd name="T30" fmla="*/ 2147483646 w 144"/>
                <a:gd name="T31" fmla="*/ 2147483646 h 198"/>
                <a:gd name="T32" fmla="*/ 0 w 144"/>
                <a:gd name="T33" fmla="*/ 2147483646 h 198"/>
                <a:gd name="T34" fmla="*/ 2147483646 w 144"/>
                <a:gd name="T35" fmla="*/ 2147483646 h 198"/>
                <a:gd name="T36" fmla="*/ 2147483646 w 144"/>
                <a:gd name="T37" fmla="*/ 2147483646 h 198"/>
                <a:gd name="T38" fmla="*/ 2147483646 w 144"/>
                <a:gd name="T39" fmla="*/ 2147483646 h 198"/>
                <a:gd name="T40" fmla="*/ 2147483646 w 144"/>
                <a:gd name="T41" fmla="*/ 2147483646 h 19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4" h="198">
                  <a:moveTo>
                    <a:pt x="144" y="174"/>
                  </a:moveTo>
                  <a:lnTo>
                    <a:pt x="138" y="162"/>
                  </a:lnTo>
                  <a:lnTo>
                    <a:pt x="126" y="132"/>
                  </a:lnTo>
                  <a:lnTo>
                    <a:pt x="138" y="96"/>
                  </a:lnTo>
                  <a:lnTo>
                    <a:pt x="132" y="96"/>
                  </a:lnTo>
                  <a:lnTo>
                    <a:pt x="114" y="66"/>
                  </a:lnTo>
                  <a:lnTo>
                    <a:pt x="114" y="48"/>
                  </a:lnTo>
                  <a:lnTo>
                    <a:pt x="138" y="42"/>
                  </a:lnTo>
                  <a:lnTo>
                    <a:pt x="126" y="0"/>
                  </a:lnTo>
                  <a:lnTo>
                    <a:pt x="108" y="6"/>
                  </a:lnTo>
                  <a:lnTo>
                    <a:pt x="102" y="24"/>
                  </a:lnTo>
                  <a:lnTo>
                    <a:pt x="84" y="72"/>
                  </a:lnTo>
                  <a:lnTo>
                    <a:pt x="54" y="114"/>
                  </a:lnTo>
                  <a:lnTo>
                    <a:pt x="24" y="102"/>
                  </a:lnTo>
                  <a:lnTo>
                    <a:pt x="6" y="126"/>
                  </a:lnTo>
                  <a:lnTo>
                    <a:pt x="0" y="156"/>
                  </a:lnTo>
                  <a:lnTo>
                    <a:pt x="18" y="156"/>
                  </a:lnTo>
                  <a:lnTo>
                    <a:pt x="24" y="198"/>
                  </a:lnTo>
                  <a:lnTo>
                    <a:pt x="72" y="198"/>
                  </a:lnTo>
                  <a:lnTo>
                    <a:pt x="102" y="198"/>
                  </a:ln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26" name="Freeform 148">
              <a:extLst>
                <a:ext uri="{FF2B5EF4-FFF2-40B4-BE49-F238E27FC236}">
                  <a16:creationId xmlns:a16="http://schemas.microsoft.com/office/drawing/2014/main" id="{41874567-9257-064D-81F8-530B9BF55F8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7550" y="4337050"/>
              <a:ext cx="63500" cy="157163"/>
            </a:xfrm>
            <a:custGeom>
              <a:avLst/>
              <a:gdLst>
                <a:gd name="T0" fmla="*/ 2147483646 w 48"/>
                <a:gd name="T1" fmla="*/ 2147483646 h 120"/>
                <a:gd name="T2" fmla="*/ 2147483646 w 48"/>
                <a:gd name="T3" fmla="*/ 2147483646 h 120"/>
                <a:gd name="T4" fmla="*/ 2147483646 w 48"/>
                <a:gd name="T5" fmla="*/ 2147483646 h 120"/>
                <a:gd name="T6" fmla="*/ 2147483646 w 48"/>
                <a:gd name="T7" fmla="*/ 2147483646 h 120"/>
                <a:gd name="T8" fmla="*/ 2147483646 w 48"/>
                <a:gd name="T9" fmla="*/ 0 h 120"/>
                <a:gd name="T10" fmla="*/ 2147483646 w 48"/>
                <a:gd name="T11" fmla="*/ 2147483646 h 120"/>
                <a:gd name="T12" fmla="*/ 2147483646 w 48"/>
                <a:gd name="T13" fmla="*/ 2147483646 h 120"/>
                <a:gd name="T14" fmla="*/ 0 w 48"/>
                <a:gd name="T15" fmla="*/ 2147483646 h 120"/>
                <a:gd name="T16" fmla="*/ 0 w 48"/>
                <a:gd name="T17" fmla="*/ 2147483646 h 120"/>
                <a:gd name="T18" fmla="*/ 2147483646 w 48"/>
                <a:gd name="T19" fmla="*/ 2147483646 h 120"/>
                <a:gd name="T20" fmla="*/ 2147483646 w 48"/>
                <a:gd name="T21" fmla="*/ 2147483646 h 120"/>
                <a:gd name="T22" fmla="*/ 2147483646 w 48"/>
                <a:gd name="T23" fmla="*/ 2147483646 h 120"/>
                <a:gd name="T24" fmla="*/ 2147483646 w 48"/>
                <a:gd name="T25" fmla="*/ 2147483646 h 120"/>
                <a:gd name="T26" fmla="*/ 2147483646 w 48"/>
                <a:gd name="T27" fmla="*/ 2147483646 h 120"/>
                <a:gd name="T28" fmla="*/ 2147483646 w 48"/>
                <a:gd name="T29" fmla="*/ 2147483646 h 1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8" h="120">
                  <a:moveTo>
                    <a:pt x="48" y="48"/>
                  </a:moveTo>
                  <a:lnTo>
                    <a:pt x="48" y="24"/>
                  </a:lnTo>
                  <a:lnTo>
                    <a:pt x="48" y="6"/>
                  </a:lnTo>
                  <a:lnTo>
                    <a:pt x="42" y="6"/>
                  </a:lnTo>
                  <a:lnTo>
                    <a:pt x="30" y="0"/>
                  </a:lnTo>
                  <a:lnTo>
                    <a:pt x="24" y="6"/>
                  </a:lnTo>
                  <a:lnTo>
                    <a:pt x="6" y="30"/>
                  </a:lnTo>
                  <a:lnTo>
                    <a:pt x="0" y="30"/>
                  </a:lnTo>
                  <a:lnTo>
                    <a:pt x="0" y="48"/>
                  </a:lnTo>
                  <a:lnTo>
                    <a:pt x="6" y="90"/>
                  </a:lnTo>
                  <a:lnTo>
                    <a:pt x="24" y="120"/>
                  </a:lnTo>
                  <a:lnTo>
                    <a:pt x="36" y="120"/>
                  </a:lnTo>
                  <a:lnTo>
                    <a:pt x="36" y="90"/>
                  </a:lnTo>
                  <a:lnTo>
                    <a:pt x="48" y="4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27" name="Freeform 149">
              <a:extLst>
                <a:ext uri="{FF2B5EF4-FFF2-40B4-BE49-F238E27FC236}">
                  <a16:creationId xmlns:a16="http://schemas.microsoft.com/office/drawing/2014/main" id="{62F016C1-65C4-BB4E-BE9D-084BE8E4FCC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3738" y="4378325"/>
              <a:ext cx="55562" cy="123825"/>
            </a:xfrm>
            <a:custGeom>
              <a:avLst/>
              <a:gdLst>
                <a:gd name="T0" fmla="*/ 2147483646 w 42"/>
                <a:gd name="T1" fmla="*/ 2147483646 h 96"/>
                <a:gd name="T2" fmla="*/ 2147483646 w 42"/>
                <a:gd name="T3" fmla="*/ 0 h 96"/>
                <a:gd name="T4" fmla="*/ 2147483646 w 42"/>
                <a:gd name="T5" fmla="*/ 2147483646 h 96"/>
                <a:gd name="T6" fmla="*/ 0 w 42"/>
                <a:gd name="T7" fmla="*/ 2147483646 h 96"/>
                <a:gd name="T8" fmla="*/ 0 w 42"/>
                <a:gd name="T9" fmla="*/ 2147483646 h 96"/>
                <a:gd name="T10" fmla="*/ 0 w 42"/>
                <a:gd name="T11" fmla="*/ 2147483646 h 96"/>
                <a:gd name="T12" fmla="*/ 2147483646 w 42"/>
                <a:gd name="T13" fmla="*/ 2147483646 h 96"/>
                <a:gd name="T14" fmla="*/ 2147483646 w 42"/>
                <a:gd name="T15" fmla="*/ 2147483646 h 96"/>
                <a:gd name="T16" fmla="*/ 2147483646 w 42"/>
                <a:gd name="T17" fmla="*/ 2147483646 h 96"/>
                <a:gd name="T18" fmla="*/ 2147483646 w 42"/>
                <a:gd name="T19" fmla="*/ 2147483646 h 9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2" h="96">
                  <a:moveTo>
                    <a:pt x="18" y="18"/>
                  </a:moveTo>
                  <a:lnTo>
                    <a:pt x="18" y="0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12"/>
                  </a:lnTo>
                  <a:lnTo>
                    <a:pt x="0" y="42"/>
                  </a:lnTo>
                  <a:lnTo>
                    <a:pt x="18" y="96"/>
                  </a:lnTo>
                  <a:lnTo>
                    <a:pt x="42" y="90"/>
                  </a:lnTo>
                  <a:lnTo>
                    <a:pt x="24" y="60"/>
                  </a:lnTo>
                  <a:lnTo>
                    <a:pt x="18" y="1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28" name="Freeform 150">
              <a:extLst>
                <a:ext uri="{FF2B5EF4-FFF2-40B4-BE49-F238E27FC236}">
                  <a16:creationId xmlns:a16="http://schemas.microsoft.com/office/drawing/2014/main" id="{90E91C00-DE2E-4C4F-86BE-899FFE7763F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5838" y="5073650"/>
              <a:ext cx="320675" cy="325438"/>
            </a:xfrm>
            <a:custGeom>
              <a:avLst/>
              <a:gdLst>
                <a:gd name="T0" fmla="*/ 2147483646 w 246"/>
                <a:gd name="T1" fmla="*/ 2147483646 h 252"/>
                <a:gd name="T2" fmla="*/ 2147483646 w 246"/>
                <a:gd name="T3" fmla="*/ 2147483646 h 252"/>
                <a:gd name="T4" fmla="*/ 2147483646 w 246"/>
                <a:gd name="T5" fmla="*/ 2147483646 h 252"/>
                <a:gd name="T6" fmla="*/ 2147483646 w 246"/>
                <a:gd name="T7" fmla="*/ 2147483646 h 252"/>
                <a:gd name="T8" fmla="*/ 2147483646 w 246"/>
                <a:gd name="T9" fmla="*/ 2147483646 h 252"/>
                <a:gd name="T10" fmla="*/ 2147483646 w 246"/>
                <a:gd name="T11" fmla="*/ 2147483646 h 252"/>
                <a:gd name="T12" fmla="*/ 2147483646 w 246"/>
                <a:gd name="T13" fmla="*/ 2147483646 h 252"/>
                <a:gd name="T14" fmla="*/ 2147483646 w 246"/>
                <a:gd name="T15" fmla="*/ 2147483646 h 252"/>
                <a:gd name="T16" fmla="*/ 2147483646 w 246"/>
                <a:gd name="T17" fmla="*/ 2147483646 h 252"/>
                <a:gd name="T18" fmla="*/ 2147483646 w 246"/>
                <a:gd name="T19" fmla="*/ 2147483646 h 252"/>
                <a:gd name="T20" fmla="*/ 2147483646 w 246"/>
                <a:gd name="T21" fmla="*/ 2147483646 h 252"/>
                <a:gd name="T22" fmla="*/ 2147483646 w 246"/>
                <a:gd name="T23" fmla="*/ 2147483646 h 252"/>
                <a:gd name="T24" fmla="*/ 2147483646 w 246"/>
                <a:gd name="T25" fmla="*/ 2147483646 h 252"/>
                <a:gd name="T26" fmla="*/ 2147483646 w 246"/>
                <a:gd name="T27" fmla="*/ 2147483646 h 252"/>
                <a:gd name="T28" fmla="*/ 2147483646 w 246"/>
                <a:gd name="T29" fmla="*/ 2147483646 h 252"/>
                <a:gd name="T30" fmla="*/ 2147483646 w 246"/>
                <a:gd name="T31" fmla="*/ 2147483646 h 252"/>
                <a:gd name="T32" fmla="*/ 2147483646 w 246"/>
                <a:gd name="T33" fmla="*/ 2147483646 h 252"/>
                <a:gd name="T34" fmla="*/ 2147483646 w 246"/>
                <a:gd name="T35" fmla="*/ 2147483646 h 252"/>
                <a:gd name="T36" fmla="*/ 2147483646 w 246"/>
                <a:gd name="T37" fmla="*/ 2147483646 h 252"/>
                <a:gd name="T38" fmla="*/ 2147483646 w 246"/>
                <a:gd name="T39" fmla="*/ 0 h 252"/>
                <a:gd name="T40" fmla="*/ 2147483646 w 246"/>
                <a:gd name="T41" fmla="*/ 2147483646 h 252"/>
                <a:gd name="T42" fmla="*/ 0 w 246"/>
                <a:gd name="T43" fmla="*/ 2147483646 h 252"/>
                <a:gd name="T44" fmla="*/ 2147483646 w 246"/>
                <a:gd name="T45" fmla="*/ 2147483646 h 252"/>
                <a:gd name="T46" fmla="*/ 2147483646 w 246"/>
                <a:gd name="T47" fmla="*/ 2147483646 h 252"/>
                <a:gd name="T48" fmla="*/ 2147483646 w 246"/>
                <a:gd name="T49" fmla="*/ 2147483646 h 252"/>
                <a:gd name="T50" fmla="*/ 2147483646 w 246"/>
                <a:gd name="T51" fmla="*/ 2147483646 h 252"/>
                <a:gd name="T52" fmla="*/ 2147483646 w 246"/>
                <a:gd name="T53" fmla="*/ 2147483646 h 252"/>
                <a:gd name="T54" fmla="*/ 2147483646 w 246"/>
                <a:gd name="T55" fmla="*/ 2147483646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46" h="252">
                  <a:moveTo>
                    <a:pt x="126" y="252"/>
                  </a:moveTo>
                  <a:lnTo>
                    <a:pt x="144" y="246"/>
                  </a:lnTo>
                  <a:lnTo>
                    <a:pt x="156" y="162"/>
                  </a:lnTo>
                  <a:lnTo>
                    <a:pt x="156" y="108"/>
                  </a:lnTo>
                  <a:lnTo>
                    <a:pt x="168" y="102"/>
                  </a:lnTo>
                  <a:lnTo>
                    <a:pt x="174" y="36"/>
                  </a:lnTo>
                  <a:lnTo>
                    <a:pt x="222" y="24"/>
                  </a:lnTo>
                  <a:lnTo>
                    <a:pt x="240" y="18"/>
                  </a:lnTo>
                  <a:lnTo>
                    <a:pt x="246" y="18"/>
                  </a:lnTo>
                  <a:lnTo>
                    <a:pt x="234" y="12"/>
                  </a:lnTo>
                  <a:lnTo>
                    <a:pt x="210" y="12"/>
                  </a:lnTo>
                  <a:lnTo>
                    <a:pt x="216" y="18"/>
                  </a:lnTo>
                  <a:lnTo>
                    <a:pt x="210" y="12"/>
                  </a:lnTo>
                  <a:lnTo>
                    <a:pt x="174" y="18"/>
                  </a:lnTo>
                  <a:lnTo>
                    <a:pt x="126" y="18"/>
                  </a:lnTo>
                  <a:lnTo>
                    <a:pt x="114" y="12"/>
                  </a:lnTo>
                  <a:lnTo>
                    <a:pt x="30" y="12"/>
                  </a:lnTo>
                  <a:lnTo>
                    <a:pt x="18" y="0"/>
                  </a:lnTo>
                  <a:lnTo>
                    <a:pt x="6" y="6"/>
                  </a:lnTo>
                  <a:lnTo>
                    <a:pt x="0" y="42"/>
                  </a:lnTo>
                  <a:lnTo>
                    <a:pt x="42" y="126"/>
                  </a:lnTo>
                  <a:lnTo>
                    <a:pt x="48" y="144"/>
                  </a:lnTo>
                  <a:lnTo>
                    <a:pt x="60" y="222"/>
                  </a:lnTo>
                  <a:lnTo>
                    <a:pt x="90" y="252"/>
                  </a:lnTo>
                  <a:lnTo>
                    <a:pt x="96" y="240"/>
                  </a:lnTo>
                  <a:lnTo>
                    <a:pt x="126" y="25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29" name="Freeform 151">
              <a:extLst>
                <a:ext uri="{FF2B5EF4-FFF2-40B4-BE49-F238E27FC236}">
                  <a16:creationId xmlns:a16="http://schemas.microsoft.com/office/drawing/2014/main" id="{8EB297AC-5799-824F-944B-A6B5BE6DCE6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7550" y="4181475"/>
              <a:ext cx="79375" cy="93663"/>
            </a:xfrm>
            <a:custGeom>
              <a:avLst/>
              <a:gdLst>
                <a:gd name="T0" fmla="*/ 0 w 10"/>
                <a:gd name="T1" fmla="*/ 2147483646 h 12"/>
                <a:gd name="T2" fmla="*/ 2147483646 w 10"/>
                <a:gd name="T3" fmla="*/ 2147483646 h 12"/>
                <a:gd name="T4" fmla="*/ 2147483646 w 10"/>
                <a:gd name="T5" fmla="*/ 2147483646 h 12"/>
                <a:gd name="T6" fmla="*/ 2147483646 w 10"/>
                <a:gd name="T7" fmla="*/ 2147483646 h 12"/>
                <a:gd name="T8" fmla="*/ 2147483646 w 10"/>
                <a:gd name="T9" fmla="*/ 0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12">
                  <a:moveTo>
                    <a:pt x="0" y="12"/>
                  </a:moveTo>
                  <a:cubicBezTo>
                    <a:pt x="4" y="11"/>
                    <a:pt x="4" y="11"/>
                    <a:pt x="4" y="11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10" y="8"/>
                    <a:pt x="10" y="8"/>
                  </a:cubicBezTo>
                  <a:cubicBezTo>
                    <a:pt x="10" y="7"/>
                    <a:pt x="10" y="0"/>
                    <a:pt x="10" y="0"/>
                  </a:cubicBez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30" name="Freeform 152">
              <a:extLst>
                <a:ext uri="{FF2B5EF4-FFF2-40B4-BE49-F238E27FC236}">
                  <a16:creationId xmlns:a16="http://schemas.microsoft.com/office/drawing/2014/main" id="{F1CE4F90-01E4-2841-B59F-3CAB39E89CD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663" y="2108200"/>
              <a:ext cx="676275" cy="922338"/>
            </a:xfrm>
            <a:custGeom>
              <a:avLst/>
              <a:gdLst>
                <a:gd name="T0" fmla="*/ 2147483646 w 516"/>
                <a:gd name="T1" fmla="*/ 2147483646 h 709"/>
                <a:gd name="T2" fmla="*/ 2147483646 w 516"/>
                <a:gd name="T3" fmla="*/ 2147483646 h 709"/>
                <a:gd name="T4" fmla="*/ 2147483646 w 516"/>
                <a:gd name="T5" fmla="*/ 2147483646 h 709"/>
                <a:gd name="T6" fmla="*/ 2147483646 w 516"/>
                <a:gd name="T7" fmla="*/ 2147483646 h 709"/>
                <a:gd name="T8" fmla="*/ 2147483646 w 516"/>
                <a:gd name="T9" fmla="*/ 2147483646 h 709"/>
                <a:gd name="T10" fmla="*/ 2147483646 w 516"/>
                <a:gd name="T11" fmla="*/ 2147483646 h 709"/>
                <a:gd name="T12" fmla="*/ 2147483646 w 516"/>
                <a:gd name="T13" fmla="*/ 2147483646 h 709"/>
                <a:gd name="T14" fmla="*/ 2147483646 w 516"/>
                <a:gd name="T15" fmla="*/ 0 h 709"/>
                <a:gd name="T16" fmla="*/ 2147483646 w 516"/>
                <a:gd name="T17" fmla="*/ 2147483646 h 709"/>
                <a:gd name="T18" fmla="*/ 2147483646 w 516"/>
                <a:gd name="T19" fmla="*/ 2147483646 h 709"/>
                <a:gd name="T20" fmla="*/ 2147483646 w 516"/>
                <a:gd name="T21" fmla="*/ 2147483646 h 709"/>
                <a:gd name="T22" fmla="*/ 2147483646 w 516"/>
                <a:gd name="T23" fmla="*/ 2147483646 h 709"/>
                <a:gd name="T24" fmla="*/ 2147483646 w 516"/>
                <a:gd name="T25" fmla="*/ 2147483646 h 709"/>
                <a:gd name="T26" fmla="*/ 2147483646 w 516"/>
                <a:gd name="T27" fmla="*/ 2147483646 h 709"/>
                <a:gd name="T28" fmla="*/ 2147483646 w 516"/>
                <a:gd name="T29" fmla="*/ 2147483646 h 709"/>
                <a:gd name="T30" fmla="*/ 2147483646 w 516"/>
                <a:gd name="T31" fmla="*/ 2147483646 h 709"/>
                <a:gd name="T32" fmla="*/ 2147483646 w 516"/>
                <a:gd name="T33" fmla="*/ 2147483646 h 709"/>
                <a:gd name="T34" fmla="*/ 2147483646 w 516"/>
                <a:gd name="T35" fmla="*/ 2147483646 h 709"/>
                <a:gd name="T36" fmla="*/ 2147483646 w 516"/>
                <a:gd name="T37" fmla="*/ 2147483646 h 709"/>
                <a:gd name="T38" fmla="*/ 0 w 516"/>
                <a:gd name="T39" fmla="*/ 2147483646 h 709"/>
                <a:gd name="T40" fmla="*/ 2147483646 w 516"/>
                <a:gd name="T41" fmla="*/ 2147483646 h 709"/>
                <a:gd name="T42" fmla="*/ 2147483646 w 516"/>
                <a:gd name="T43" fmla="*/ 2147483646 h 709"/>
                <a:gd name="T44" fmla="*/ 2147483646 w 516"/>
                <a:gd name="T45" fmla="*/ 2147483646 h 709"/>
                <a:gd name="T46" fmla="*/ 2147483646 w 516"/>
                <a:gd name="T47" fmla="*/ 2147483646 h 709"/>
                <a:gd name="T48" fmla="*/ 2147483646 w 516"/>
                <a:gd name="T49" fmla="*/ 2147483646 h 709"/>
                <a:gd name="T50" fmla="*/ 2147483646 w 516"/>
                <a:gd name="T51" fmla="*/ 2147483646 h 709"/>
                <a:gd name="T52" fmla="*/ 2147483646 w 516"/>
                <a:gd name="T53" fmla="*/ 2147483646 h 709"/>
                <a:gd name="T54" fmla="*/ 2147483646 w 516"/>
                <a:gd name="T55" fmla="*/ 2147483646 h 709"/>
                <a:gd name="T56" fmla="*/ 2147483646 w 516"/>
                <a:gd name="T57" fmla="*/ 2147483646 h 709"/>
                <a:gd name="T58" fmla="*/ 2147483646 w 516"/>
                <a:gd name="T59" fmla="*/ 2147483646 h 709"/>
                <a:gd name="T60" fmla="*/ 2147483646 w 516"/>
                <a:gd name="T61" fmla="*/ 2147483646 h 709"/>
                <a:gd name="T62" fmla="*/ 2147483646 w 516"/>
                <a:gd name="T63" fmla="*/ 2147483646 h 709"/>
                <a:gd name="T64" fmla="*/ 2147483646 w 516"/>
                <a:gd name="T65" fmla="*/ 2147483646 h 709"/>
                <a:gd name="T66" fmla="*/ 2147483646 w 516"/>
                <a:gd name="T67" fmla="*/ 2147483646 h 709"/>
                <a:gd name="T68" fmla="*/ 2147483646 w 516"/>
                <a:gd name="T69" fmla="*/ 2147483646 h 709"/>
                <a:gd name="T70" fmla="*/ 2147483646 w 516"/>
                <a:gd name="T71" fmla="*/ 2147483646 h 709"/>
                <a:gd name="T72" fmla="*/ 2147483646 w 516"/>
                <a:gd name="T73" fmla="*/ 2147483646 h 709"/>
                <a:gd name="T74" fmla="*/ 2147483646 w 516"/>
                <a:gd name="T75" fmla="*/ 2147483646 h 709"/>
                <a:gd name="T76" fmla="*/ 2147483646 w 516"/>
                <a:gd name="T77" fmla="*/ 2147483646 h 709"/>
                <a:gd name="T78" fmla="*/ 2147483646 w 516"/>
                <a:gd name="T79" fmla="*/ 2147483646 h 709"/>
                <a:gd name="T80" fmla="*/ 2147483646 w 516"/>
                <a:gd name="T81" fmla="*/ 2147483646 h 709"/>
                <a:gd name="T82" fmla="*/ 2147483646 w 516"/>
                <a:gd name="T83" fmla="*/ 2147483646 h 709"/>
                <a:gd name="T84" fmla="*/ 2147483646 w 516"/>
                <a:gd name="T85" fmla="*/ 2147483646 h 709"/>
                <a:gd name="T86" fmla="*/ 2147483646 w 516"/>
                <a:gd name="T87" fmla="*/ 2147483646 h 709"/>
                <a:gd name="T88" fmla="*/ 2147483646 w 516"/>
                <a:gd name="T89" fmla="*/ 2147483646 h 709"/>
                <a:gd name="T90" fmla="*/ 2147483646 w 516"/>
                <a:gd name="T91" fmla="*/ 2147483646 h 709"/>
                <a:gd name="T92" fmla="*/ 2147483646 w 516"/>
                <a:gd name="T93" fmla="*/ 2147483646 h 709"/>
                <a:gd name="T94" fmla="*/ 2147483646 w 516"/>
                <a:gd name="T95" fmla="*/ 2147483646 h 709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516" h="709">
                  <a:moveTo>
                    <a:pt x="504" y="96"/>
                  </a:moveTo>
                  <a:lnTo>
                    <a:pt x="486" y="78"/>
                  </a:lnTo>
                  <a:lnTo>
                    <a:pt x="432" y="84"/>
                  </a:lnTo>
                  <a:lnTo>
                    <a:pt x="354" y="48"/>
                  </a:lnTo>
                  <a:lnTo>
                    <a:pt x="318" y="54"/>
                  </a:lnTo>
                  <a:lnTo>
                    <a:pt x="288" y="36"/>
                  </a:lnTo>
                  <a:lnTo>
                    <a:pt x="282" y="18"/>
                  </a:lnTo>
                  <a:lnTo>
                    <a:pt x="228" y="0"/>
                  </a:lnTo>
                  <a:lnTo>
                    <a:pt x="198" y="24"/>
                  </a:lnTo>
                  <a:lnTo>
                    <a:pt x="150" y="42"/>
                  </a:lnTo>
                  <a:lnTo>
                    <a:pt x="114" y="66"/>
                  </a:lnTo>
                  <a:lnTo>
                    <a:pt x="90" y="126"/>
                  </a:lnTo>
                  <a:lnTo>
                    <a:pt x="42" y="138"/>
                  </a:lnTo>
                  <a:lnTo>
                    <a:pt x="42" y="174"/>
                  </a:lnTo>
                  <a:lnTo>
                    <a:pt x="78" y="222"/>
                  </a:lnTo>
                  <a:lnTo>
                    <a:pt x="114" y="240"/>
                  </a:lnTo>
                  <a:lnTo>
                    <a:pt x="114" y="264"/>
                  </a:lnTo>
                  <a:lnTo>
                    <a:pt x="90" y="276"/>
                  </a:lnTo>
                  <a:lnTo>
                    <a:pt x="60" y="264"/>
                  </a:lnTo>
                  <a:lnTo>
                    <a:pt x="0" y="306"/>
                  </a:lnTo>
                  <a:lnTo>
                    <a:pt x="18" y="324"/>
                  </a:lnTo>
                  <a:lnTo>
                    <a:pt x="42" y="348"/>
                  </a:lnTo>
                  <a:lnTo>
                    <a:pt x="96" y="348"/>
                  </a:lnTo>
                  <a:lnTo>
                    <a:pt x="138" y="354"/>
                  </a:lnTo>
                  <a:lnTo>
                    <a:pt x="120" y="396"/>
                  </a:lnTo>
                  <a:lnTo>
                    <a:pt x="72" y="414"/>
                  </a:lnTo>
                  <a:lnTo>
                    <a:pt x="36" y="438"/>
                  </a:lnTo>
                  <a:lnTo>
                    <a:pt x="30" y="468"/>
                  </a:lnTo>
                  <a:lnTo>
                    <a:pt x="72" y="498"/>
                  </a:lnTo>
                  <a:lnTo>
                    <a:pt x="78" y="529"/>
                  </a:lnTo>
                  <a:lnTo>
                    <a:pt x="108" y="541"/>
                  </a:lnTo>
                  <a:lnTo>
                    <a:pt x="114" y="583"/>
                  </a:lnTo>
                  <a:lnTo>
                    <a:pt x="156" y="577"/>
                  </a:lnTo>
                  <a:lnTo>
                    <a:pt x="210" y="577"/>
                  </a:lnTo>
                  <a:lnTo>
                    <a:pt x="180" y="631"/>
                  </a:lnTo>
                  <a:lnTo>
                    <a:pt x="90" y="709"/>
                  </a:lnTo>
                  <a:lnTo>
                    <a:pt x="192" y="655"/>
                  </a:lnTo>
                  <a:lnTo>
                    <a:pt x="270" y="571"/>
                  </a:lnTo>
                  <a:lnTo>
                    <a:pt x="264" y="553"/>
                  </a:lnTo>
                  <a:lnTo>
                    <a:pt x="312" y="492"/>
                  </a:lnTo>
                  <a:lnTo>
                    <a:pt x="324" y="517"/>
                  </a:lnTo>
                  <a:lnTo>
                    <a:pt x="330" y="547"/>
                  </a:lnTo>
                  <a:lnTo>
                    <a:pt x="366" y="517"/>
                  </a:lnTo>
                  <a:lnTo>
                    <a:pt x="408" y="492"/>
                  </a:lnTo>
                  <a:lnTo>
                    <a:pt x="426" y="505"/>
                  </a:lnTo>
                  <a:lnTo>
                    <a:pt x="516" y="523"/>
                  </a:lnTo>
                  <a:lnTo>
                    <a:pt x="516" y="96"/>
                  </a:lnTo>
                  <a:lnTo>
                    <a:pt x="504" y="9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31" name="Freeform 153">
              <a:extLst>
                <a:ext uri="{FF2B5EF4-FFF2-40B4-BE49-F238E27FC236}">
                  <a16:creationId xmlns:a16="http://schemas.microsoft.com/office/drawing/2014/main" id="{E95A0593-9FE0-C94B-93C7-1DB8F9CC0DF1}"/>
                </a:ext>
              </a:extLst>
            </p:cNvPr>
            <p:cNvSpPr>
              <a:spLocks/>
            </p:cNvSpPr>
            <p:nvPr/>
          </p:nvSpPr>
          <p:spPr bwMode="auto">
            <a:xfrm>
              <a:off x="896938" y="2070100"/>
              <a:ext cx="2119312" cy="1452563"/>
            </a:xfrm>
            <a:custGeom>
              <a:avLst/>
              <a:gdLst>
                <a:gd name="T0" fmla="*/ 2147483646 w 1622"/>
                <a:gd name="T1" fmla="*/ 2147483646 h 1117"/>
                <a:gd name="T2" fmla="*/ 2147483646 w 1622"/>
                <a:gd name="T3" fmla="*/ 2147483646 h 1117"/>
                <a:gd name="T4" fmla="*/ 2147483646 w 1622"/>
                <a:gd name="T5" fmla="*/ 2147483646 h 1117"/>
                <a:gd name="T6" fmla="*/ 2147483646 w 1622"/>
                <a:gd name="T7" fmla="*/ 2147483646 h 1117"/>
                <a:gd name="T8" fmla="*/ 2147483646 w 1622"/>
                <a:gd name="T9" fmla="*/ 2147483646 h 1117"/>
                <a:gd name="T10" fmla="*/ 2147483646 w 1622"/>
                <a:gd name="T11" fmla="*/ 2147483646 h 1117"/>
                <a:gd name="T12" fmla="*/ 2147483646 w 1622"/>
                <a:gd name="T13" fmla="*/ 2147483646 h 1117"/>
                <a:gd name="T14" fmla="*/ 2147483646 w 1622"/>
                <a:gd name="T15" fmla="*/ 2147483646 h 1117"/>
                <a:gd name="T16" fmla="*/ 2147483646 w 1622"/>
                <a:gd name="T17" fmla="*/ 2147483646 h 1117"/>
                <a:gd name="T18" fmla="*/ 2147483646 w 1622"/>
                <a:gd name="T19" fmla="*/ 2147483646 h 1117"/>
                <a:gd name="T20" fmla="*/ 2147483646 w 1622"/>
                <a:gd name="T21" fmla="*/ 2147483646 h 1117"/>
                <a:gd name="T22" fmla="*/ 2147483646 w 1622"/>
                <a:gd name="T23" fmla="*/ 2147483646 h 1117"/>
                <a:gd name="T24" fmla="*/ 2147483646 w 1622"/>
                <a:gd name="T25" fmla="*/ 2147483646 h 1117"/>
                <a:gd name="T26" fmla="*/ 2147483646 w 1622"/>
                <a:gd name="T27" fmla="*/ 2147483646 h 1117"/>
                <a:gd name="T28" fmla="*/ 2147483646 w 1622"/>
                <a:gd name="T29" fmla="*/ 2147483646 h 1117"/>
                <a:gd name="T30" fmla="*/ 2147483646 w 1622"/>
                <a:gd name="T31" fmla="*/ 2147483646 h 1117"/>
                <a:gd name="T32" fmla="*/ 2147483646 w 1622"/>
                <a:gd name="T33" fmla="*/ 2147483646 h 1117"/>
                <a:gd name="T34" fmla="*/ 2147483646 w 1622"/>
                <a:gd name="T35" fmla="*/ 2147483646 h 1117"/>
                <a:gd name="T36" fmla="*/ 2147483646 w 1622"/>
                <a:gd name="T37" fmla="*/ 2147483646 h 1117"/>
                <a:gd name="T38" fmla="*/ 2147483646 w 1622"/>
                <a:gd name="T39" fmla="*/ 2147483646 h 1117"/>
                <a:gd name="T40" fmla="*/ 2147483646 w 1622"/>
                <a:gd name="T41" fmla="*/ 2147483646 h 1117"/>
                <a:gd name="T42" fmla="*/ 2147483646 w 1622"/>
                <a:gd name="T43" fmla="*/ 2147483646 h 1117"/>
                <a:gd name="T44" fmla="*/ 2147483646 w 1622"/>
                <a:gd name="T45" fmla="*/ 2147483646 h 1117"/>
                <a:gd name="T46" fmla="*/ 2147483646 w 1622"/>
                <a:gd name="T47" fmla="*/ 2147483646 h 1117"/>
                <a:gd name="T48" fmla="*/ 2147483646 w 1622"/>
                <a:gd name="T49" fmla="*/ 2147483646 h 1117"/>
                <a:gd name="T50" fmla="*/ 2147483646 w 1622"/>
                <a:gd name="T51" fmla="*/ 2147483646 h 1117"/>
                <a:gd name="T52" fmla="*/ 2147483646 w 1622"/>
                <a:gd name="T53" fmla="*/ 2147483646 h 1117"/>
                <a:gd name="T54" fmla="*/ 2147483646 w 1622"/>
                <a:gd name="T55" fmla="*/ 2147483646 h 1117"/>
                <a:gd name="T56" fmla="*/ 2147483646 w 1622"/>
                <a:gd name="T57" fmla="*/ 2147483646 h 1117"/>
                <a:gd name="T58" fmla="*/ 2147483646 w 1622"/>
                <a:gd name="T59" fmla="*/ 2147483646 h 1117"/>
                <a:gd name="T60" fmla="*/ 2147483646 w 1622"/>
                <a:gd name="T61" fmla="*/ 2147483646 h 1117"/>
                <a:gd name="T62" fmla="*/ 2147483646 w 1622"/>
                <a:gd name="T63" fmla="*/ 2147483646 h 1117"/>
                <a:gd name="T64" fmla="*/ 2147483646 w 1622"/>
                <a:gd name="T65" fmla="*/ 2147483646 h 1117"/>
                <a:gd name="T66" fmla="*/ 2147483646 w 1622"/>
                <a:gd name="T67" fmla="*/ 2147483646 h 1117"/>
                <a:gd name="T68" fmla="*/ 2147483646 w 1622"/>
                <a:gd name="T69" fmla="*/ 2147483646 h 1117"/>
                <a:gd name="T70" fmla="*/ 2147483646 w 1622"/>
                <a:gd name="T71" fmla="*/ 2147483646 h 1117"/>
                <a:gd name="T72" fmla="*/ 2147483646 w 1622"/>
                <a:gd name="T73" fmla="*/ 2147483646 h 1117"/>
                <a:gd name="T74" fmla="*/ 2147483646 w 1622"/>
                <a:gd name="T75" fmla="*/ 2147483646 h 1117"/>
                <a:gd name="T76" fmla="*/ 2147483646 w 1622"/>
                <a:gd name="T77" fmla="*/ 2147483646 h 1117"/>
                <a:gd name="T78" fmla="*/ 2147483646 w 1622"/>
                <a:gd name="T79" fmla="*/ 2147483646 h 1117"/>
                <a:gd name="T80" fmla="*/ 2147483646 w 1622"/>
                <a:gd name="T81" fmla="*/ 0 h 1117"/>
                <a:gd name="T82" fmla="*/ 2147483646 w 1622"/>
                <a:gd name="T83" fmla="*/ 2147483646 h 1117"/>
                <a:gd name="T84" fmla="*/ 2147483646 w 1622"/>
                <a:gd name="T85" fmla="*/ 2147483646 h 1117"/>
                <a:gd name="T86" fmla="*/ 2147483646 w 1622"/>
                <a:gd name="T87" fmla="*/ 2147483646 h 1117"/>
                <a:gd name="T88" fmla="*/ 2147483646 w 1622"/>
                <a:gd name="T89" fmla="*/ 2147483646 h 1117"/>
                <a:gd name="T90" fmla="*/ 2147483646 w 1622"/>
                <a:gd name="T91" fmla="*/ 2147483646 h 1117"/>
                <a:gd name="T92" fmla="*/ 2147483646 w 1622"/>
                <a:gd name="T93" fmla="*/ 2147483646 h 1117"/>
                <a:gd name="T94" fmla="*/ 2147483646 w 1622"/>
                <a:gd name="T95" fmla="*/ 2147483646 h 1117"/>
                <a:gd name="T96" fmla="*/ 2147483646 w 1622"/>
                <a:gd name="T97" fmla="*/ 2147483646 h 1117"/>
                <a:gd name="T98" fmla="*/ 2147483646 w 1622"/>
                <a:gd name="T99" fmla="*/ 2147483646 h 1117"/>
                <a:gd name="T100" fmla="*/ 2147483646 w 1622"/>
                <a:gd name="T101" fmla="*/ 2147483646 h 1117"/>
                <a:gd name="T102" fmla="*/ 2147483646 w 1622"/>
                <a:gd name="T103" fmla="*/ 2147483646 h 1117"/>
                <a:gd name="T104" fmla="*/ 2147483646 w 1622"/>
                <a:gd name="T105" fmla="*/ 2147483646 h 1117"/>
                <a:gd name="T106" fmla="*/ 2147483646 w 1622"/>
                <a:gd name="T107" fmla="*/ 2147483646 h 1117"/>
                <a:gd name="T108" fmla="*/ 2147483646 w 1622"/>
                <a:gd name="T109" fmla="*/ 2147483646 h 1117"/>
                <a:gd name="T110" fmla="*/ 0 w 1622"/>
                <a:gd name="T111" fmla="*/ 2147483646 h 1117"/>
                <a:gd name="T112" fmla="*/ 2147483646 w 1622"/>
                <a:gd name="T113" fmla="*/ 2147483646 h 1117"/>
                <a:gd name="T114" fmla="*/ 2147483646 w 1622"/>
                <a:gd name="T115" fmla="*/ 2147483646 h 1117"/>
                <a:gd name="T116" fmla="*/ 2147483646 w 1622"/>
                <a:gd name="T117" fmla="*/ 2147483646 h 1117"/>
                <a:gd name="T118" fmla="*/ 2147483646 w 1622"/>
                <a:gd name="T119" fmla="*/ 2147483646 h 1117"/>
                <a:gd name="T120" fmla="*/ 2147483646 w 1622"/>
                <a:gd name="T121" fmla="*/ 2147483646 h 1117"/>
                <a:gd name="T122" fmla="*/ 2147483646 w 1622"/>
                <a:gd name="T123" fmla="*/ 2147483646 h 111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622" h="1117">
                  <a:moveTo>
                    <a:pt x="931" y="943"/>
                  </a:moveTo>
                  <a:lnTo>
                    <a:pt x="973" y="955"/>
                  </a:lnTo>
                  <a:lnTo>
                    <a:pt x="1075" y="1003"/>
                  </a:lnTo>
                  <a:lnTo>
                    <a:pt x="1111" y="1081"/>
                  </a:lnTo>
                  <a:lnTo>
                    <a:pt x="1111" y="1117"/>
                  </a:lnTo>
                  <a:lnTo>
                    <a:pt x="1190" y="1093"/>
                  </a:lnTo>
                  <a:lnTo>
                    <a:pt x="1232" y="1057"/>
                  </a:lnTo>
                  <a:lnTo>
                    <a:pt x="1262" y="1051"/>
                  </a:lnTo>
                  <a:lnTo>
                    <a:pt x="1322" y="1039"/>
                  </a:lnTo>
                  <a:lnTo>
                    <a:pt x="1370" y="979"/>
                  </a:lnTo>
                  <a:lnTo>
                    <a:pt x="1394" y="985"/>
                  </a:lnTo>
                  <a:lnTo>
                    <a:pt x="1406" y="1045"/>
                  </a:lnTo>
                  <a:lnTo>
                    <a:pt x="1430" y="1027"/>
                  </a:lnTo>
                  <a:lnTo>
                    <a:pt x="1448" y="1033"/>
                  </a:lnTo>
                  <a:lnTo>
                    <a:pt x="1436" y="1051"/>
                  </a:lnTo>
                  <a:lnTo>
                    <a:pt x="1448" y="1075"/>
                  </a:lnTo>
                  <a:lnTo>
                    <a:pt x="1502" y="1033"/>
                  </a:lnTo>
                  <a:lnTo>
                    <a:pt x="1520" y="1009"/>
                  </a:lnTo>
                  <a:lnTo>
                    <a:pt x="1466" y="1003"/>
                  </a:lnTo>
                  <a:lnTo>
                    <a:pt x="1442" y="967"/>
                  </a:lnTo>
                  <a:lnTo>
                    <a:pt x="1460" y="949"/>
                  </a:lnTo>
                  <a:lnTo>
                    <a:pt x="1466" y="925"/>
                  </a:lnTo>
                  <a:lnTo>
                    <a:pt x="1382" y="943"/>
                  </a:lnTo>
                  <a:lnTo>
                    <a:pt x="1340" y="979"/>
                  </a:lnTo>
                  <a:lnTo>
                    <a:pt x="1358" y="937"/>
                  </a:lnTo>
                  <a:lnTo>
                    <a:pt x="1400" y="913"/>
                  </a:lnTo>
                  <a:lnTo>
                    <a:pt x="1424" y="889"/>
                  </a:lnTo>
                  <a:lnTo>
                    <a:pt x="1496" y="895"/>
                  </a:lnTo>
                  <a:lnTo>
                    <a:pt x="1550" y="889"/>
                  </a:lnTo>
                  <a:lnTo>
                    <a:pt x="1592" y="859"/>
                  </a:lnTo>
                  <a:lnTo>
                    <a:pt x="1622" y="835"/>
                  </a:lnTo>
                  <a:lnTo>
                    <a:pt x="1598" y="775"/>
                  </a:lnTo>
                  <a:lnTo>
                    <a:pt x="1592" y="745"/>
                  </a:lnTo>
                  <a:lnTo>
                    <a:pt x="1514" y="703"/>
                  </a:lnTo>
                  <a:lnTo>
                    <a:pt x="1514" y="679"/>
                  </a:lnTo>
                  <a:lnTo>
                    <a:pt x="1448" y="553"/>
                  </a:lnTo>
                  <a:lnTo>
                    <a:pt x="1430" y="607"/>
                  </a:lnTo>
                  <a:lnTo>
                    <a:pt x="1388" y="619"/>
                  </a:lnTo>
                  <a:lnTo>
                    <a:pt x="1376" y="607"/>
                  </a:lnTo>
                  <a:lnTo>
                    <a:pt x="1358" y="607"/>
                  </a:lnTo>
                  <a:lnTo>
                    <a:pt x="1358" y="522"/>
                  </a:lnTo>
                  <a:lnTo>
                    <a:pt x="1322" y="516"/>
                  </a:lnTo>
                  <a:lnTo>
                    <a:pt x="1292" y="474"/>
                  </a:lnTo>
                  <a:lnTo>
                    <a:pt x="1262" y="480"/>
                  </a:lnTo>
                  <a:lnTo>
                    <a:pt x="1226" y="468"/>
                  </a:lnTo>
                  <a:lnTo>
                    <a:pt x="1202" y="474"/>
                  </a:lnTo>
                  <a:lnTo>
                    <a:pt x="1202" y="504"/>
                  </a:lnTo>
                  <a:lnTo>
                    <a:pt x="1202" y="535"/>
                  </a:lnTo>
                  <a:lnTo>
                    <a:pt x="1196" y="601"/>
                  </a:lnTo>
                  <a:lnTo>
                    <a:pt x="1190" y="625"/>
                  </a:lnTo>
                  <a:lnTo>
                    <a:pt x="1226" y="697"/>
                  </a:lnTo>
                  <a:lnTo>
                    <a:pt x="1166" y="751"/>
                  </a:lnTo>
                  <a:lnTo>
                    <a:pt x="1178" y="841"/>
                  </a:lnTo>
                  <a:lnTo>
                    <a:pt x="1154" y="859"/>
                  </a:lnTo>
                  <a:lnTo>
                    <a:pt x="1130" y="847"/>
                  </a:lnTo>
                  <a:lnTo>
                    <a:pt x="1117" y="739"/>
                  </a:lnTo>
                  <a:lnTo>
                    <a:pt x="1057" y="733"/>
                  </a:lnTo>
                  <a:lnTo>
                    <a:pt x="943" y="667"/>
                  </a:lnTo>
                  <a:lnTo>
                    <a:pt x="919" y="667"/>
                  </a:lnTo>
                  <a:lnTo>
                    <a:pt x="901" y="613"/>
                  </a:lnTo>
                  <a:lnTo>
                    <a:pt x="883" y="595"/>
                  </a:lnTo>
                  <a:lnTo>
                    <a:pt x="931" y="450"/>
                  </a:lnTo>
                  <a:lnTo>
                    <a:pt x="961" y="420"/>
                  </a:lnTo>
                  <a:lnTo>
                    <a:pt x="991" y="402"/>
                  </a:lnTo>
                  <a:lnTo>
                    <a:pt x="1009" y="402"/>
                  </a:lnTo>
                  <a:lnTo>
                    <a:pt x="1027" y="342"/>
                  </a:lnTo>
                  <a:lnTo>
                    <a:pt x="1039" y="294"/>
                  </a:lnTo>
                  <a:lnTo>
                    <a:pt x="1099" y="282"/>
                  </a:lnTo>
                  <a:lnTo>
                    <a:pt x="1130" y="258"/>
                  </a:lnTo>
                  <a:lnTo>
                    <a:pt x="1111" y="204"/>
                  </a:lnTo>
                  <a:lnTo>
                    <a:pt x="1124" y="168"/>
                  </a:lnTo>
                  <a:lnTo>
                    <a:pt x="1099" y="138"/>
                  </a:lnTo>
                  <a:lnTo>
                    <a:pt x="1063" y="132"/>
                  </a:lnTo>
                  <a:lnTo>
                    <a:pt x="1051" y="192"/>
                  </a:lnTo>
                  <a:lnTo>
                    <a:pt x="1015" y="246"/>
                  </a:lnTo>
                  <a:lnTo>
                    <a:pt x="1003" y="180"/>
                  </a:lnTo>
                  <a:lnTo>
                    <a:pt x="985" y="156"/>
                  </a:lnTo>
                  <a:lnTo>
                    <a:pt x="961" y="186"/>
                  </a:lnTo>
                  <a:lnTo>
                    <a:pt x="949" y="156"/>
                  </a:lnTo>
                  <a:lnTo>
                    <a:pt x="925" y="114"/>
                  </a:lnTo>
                  <a:lnTo>
                    <a:pt x="913" y="60"/>
                  </a:lnTo>
                  <a:lnTo>
                    <a:pt x="877" y="0"/>
                  </a:lnTo>
                  <a:lnTo>
                    <a:pt x="847" y="84"/>
                  </a:lnTo>
                  <a:lnTo>
                    <a:pt x="847" y="114"/>
                  </a:lnTo>
                  <a:lnTo>
                    <a:pt x="889" y="150"/>
                  </a:lnTo>
                  <a:lnTo>
                    <a:pt x="895" y="186"/>
                  </a:lnTo>
                  <a:lnTo>
                    <a:pt x="865" y="216"/>
                  </a:lnTo>
                  <a:lnTo>
                    <a:pt x="847" y="204"/>
                  </a:lnTo>
                  <a:lnTo>
                    <a:pt x="823" y="204"/>
                  </a:lnTo>
                  <a:lnTo>
                    <a:pt x="811" y="234"/>
                  </a:lnTo>
                  <a:lnTo>
                    <a:pt x="769" y="222"/>
                  </a:lnTo>
                  <a:lnTo>
                    <a:pt x="709" y="222"/>
                  </a:lnTo>
                  <a:lnTo>
                    <a:pt x="673" y="198"/>
                  </a:lnTo>
                  <a:lnTo>
                    <a:pt x="619" y="210"/>
                  </a:lnTo>
                  <a:lnTo>
                    <a:pt x="625" y="228"/>
                  </a:lnTo>
                  <a:lnTo>
                    <a:pt x="631" y="264"/>
                  </a:lnTo>
                  <a:lnTo>
                    <a:pt x="613" y="258"/>
                  </a:lnTo>
                  <a:lnTo>
                    <a:pt x="583" y="222"/>
                  </a:lnTo>
                  <a:lnTo>
                    <a:pt x="517" y="234"/>
                  </a:lnTo>
                  <a:lnTo>
                    <a:pt x="487" y="210"/>
                  </a:lnTo>
                  <a:lnTo>
                    <a:pt x="499" y="186"/>
                  </a:lnTo>
                  <a:lnTo>
                    <a:pt x="457" y="174"/>
                  </a:lnTo>
                  <a:lnTo>
                    <a:pt x="409" y="150"/>
                  </a:lnTo>
                  <a:lnTo>
                    <a:pt x="343" y="132"/>
                  </a:lnTo>
                  <a:lnTo>
                    <a:pt x="301" y="144"/>
                  </a:lnTo>
                  <a:lnTo>
                    <a:pt x="259" y="96"/>
                  </a:lnTo>
                  <a:lnTo>
                    <a:pt x="145" y="150"/>
                  </a:lnTo>
                  <a:lnTo>
                    <a:pt x="115" y="180"/>
                  </a:lnTo>
                  <a:lnTo>
                    <a:pt x="67" y="168"/>
                  </a:lnTo>
                  <a:lnTo>
                    <a:pt x="37" y="138"/>
                  </a:lnTo>
                  <a:lnTo>
                    <a:pt x="0" y="126"/>
                  </a:lnTo>
                  <a:lnTo>
                    <a:pt x="0" y="553"/>
                  </a:lnTo>
                  <a:lnTo>
                    <a:pt x="61" y="583"/>
                  </a:lnTo>
                  <a:lnTo>
                    <a:pt x="109" y="559"/>
                  </a:lnTo>
                  <a:lnTo>
                    <a:pt x="175" y="679"/>
                  </a:lnTo>
                  <a:lnTo>
                    <a:pt x="217" y="709"/>
                  </a:lnTo>
                  <a:lnTo>
                    <a:pt x="211" y="757"/>
                  </a:lnTo>
                  <a:lnTo>
                    <a:pt x="229" y="793"/>
                  </a:lnTo>
                  <a:lnTo>
                    <a:pt x="277" y="859"/>
                  </a:lnTo>
                  <a:lnTo>
                    <a:pt x="343" y="901"/>
                  </a:lnTo>
                  <a:lnTo>
                    <a:pt x="349" y="931"/>
                  </a:lnTo>
                  <a:lnTo>
                    <a:pt x="871" y="931"/>
                  </a:lnTo>
                  <a:lnTo>
                    <a:pt x="931" y="943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32" name="Freeform 154">
              <a:extLst>
                <a:ext uri="{FF2B5EF4-FFF2-40B4-BE49-F238E27FC236}">
                  <a16:creationId xmlns:a16="http://schemas.microsoft.com/office/drawing/2014/main" id="{2769A6BC-A4A4-5F40-B8AA-9EE23B6E949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6988" y="3279775"/>
              <a:ext cx="1435100" cy="741363"/>
            </a:xfrm>
            <a:custGeom>
              <a:avLst/>
              <a:gdLst>
                <a:gd name="T0" fmla="*/ 2147483646 w 1099"/>
                <a:gd name="T1" fmla="*/ 2147483646 h 571"/>
                <a:gd name="T2" fmla="*/ 2147483646 w 1099"/>
                <a:gd name="T3" fmla="*/ 2147483646 h 571"/>
                <a:gd name="T4" fmla="*/ 2147483646 w 1099"/>
                <a:gd name="T5" fmla="*/ 2147483646 h 571"/>
                <a:gd name="T6" fmla="*/ 2147483646 w 1099"/>
                <a:gd name="T7" fmla="*/ 2147483646 h 571"/>
                <a:gd name="T8" fmla="*/ 2147483646 w 1099"/>
                <a:gd name="T9" fmla="*/ 2147483646 h 571"/>
                <a:gd name="T10" fmla="*/ 2147483646 w 1099"/>
                <a:gd name="T11" fmla="*/ 2147483646 h 571"/>
                <a:gd name="T12" fmla="*/ 2147483646 w 1099"/>
                <a:gd name="T13" fmla="*/ 2147483646 h 571"/>
                <a:gd name="T14" fmla="*/ 2147483646 w 1099"/>
                <a:gd name="T15" fmla="*/ 2147483646 h 571"/>
                <a:gd name="T16" fmla="*/ 2147483646 w 1099"/>
                <a:gd name="T17" fmla="*/ 2147483646 h 571"/>
                <a:gd name="T18" fmla="*/ 2147483646 w 1099"/>
                <a:gd name="T19" fmla="*/ 2147483646 h 571"/>
                <a:gd name="T20" fmla="*/ 2147483646 w 1099"/>
                <a:gd name="T21" fmla="*/ 2147483646 h 571"/>
                <a:gd name="T22" fmla="*/ 2147483646 w 1099"/>
                <a:gd name="T23" fmla="*/ 2147483646 h 571"/>
                <a:gd name="T24" fmla="*/ 2147483646 w 1099"/>
                <a:gd name="T25" fmla="*/ 2147483646 h 571"/>
                <a:gd name="T26" fmla="*/ 2147483646 w 1099"/>
                <a:gd name="T27" fmla="*/ 2147483646 h 571"/>
                <a:gd name="T28" fmla="*/ 2147483646 w 1099"/>
                <a:gd name="T29" fmla="*/ 2147483646 h 571"/>
                <a:gd name="T30" fmla="*/ 2147483646 w 1099"/>
                <a:gd name="T31" fmla="*/ 2147483646 h 571"/>
                <a:gd name="T32" fmla="*/ 2147483646 w 1099"/>
                <a:gd name="T33" fmla="*/ 2147483646 h 571"/>
                <a:gd name="T34" fmla="*/ 2147483646 w 1099"/>
                <a:gd name="T35" fmla="*/ 2147483646 h 571"/>
                <a:gd name="T36" fmla="*/ 2147483646 w 1099"/>
                <a:gd name="T37" fmla="*/ 2147483646 h 571"/>
                <a:gd name="T38" fmla="*/ 2147483646 w 1099"/>
                <a:gd name="T39" fmla="*/ 2147483646 h 571"/>
                <a:gd name="T40" fmla="*/ 2147483646 w 1099"/>
                <a:gd name="T41" fmla="*/ 2147483646 h 571"/>
                <a:gd name="T42" fmla="*/ 2147483646 w 1099"/>
                <a:gd name="T43" fmla="*/ 2147483646 h 571"/>
                <a:gd name="T44" fmla="*/ 2147483646 w 1099"/>
                <a:gd name="T45" fmla="*/ 2147483646 h 571"/>
                <a:gd name="T46" fmla="*/ 2147483646 w 1099"/>
                <a:gd name="T47" fmla="*/ 2147483646 h 571"/>
                <a:gd name="T48" fmla="*/ 2147483646 w 1099"/>
                <a:gd name="T49" fmla="*/ 2147483646 h 571"/>
                <a:gd name="T50" fmla="*/ 2147483646 w 1099"/>
                <a:gd name="T51" fmla="*/ 0 h 571"/>
                <a:gd name="T52" fmla="*/ 2147483646 w 1099"/>
                <a:gd name="T53" fmla="*/ 2147483646 h 571"/>
                <a:gd name="T54" fmla="*/ 2147483646 w 1099"/>
                <a:gd name="T55" fmla="*/ 2147483646 h 571"/>
                <a:gd name="T56" fmla="*/ 2147483646 w 1099"/>
                <a:gd name="T57" fmla="*/ 2147483646 h 571"/>
                <a:gd name="T58" fmla="*/ 0 w 1099"/>
                <a:gd name="T59" fmla="*/ 2147483646 h 571"/>
                <a:gd name="T60" fmla="*/ 2147483646 w 1099"/>
                <a:gd name="T61" fmla="*/ 2147483646 h 571"/>
                <a:gd name="T62" fmla="*/ 2147483646 w 1099"/>
                <a:gd name="T63" fmla="*/ 2147483646 h 571"/>
                <a:gd name="T64" fmla="*/ 2147483646 w 1099"/>
                <a:gd name="T65" fmla="*/ 2147483646 h 571"/>
                <a:gd name="T66" fmla="*/ 2147483646 w 1099"/>
                <a:gd name="T67" fmla="*/ 2147483646 h 57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099" h="571">
                  <a:moveTo>
                    <a:pt x="252" y="439"/>
                  </a:moveTo>
                  <a:lnTo>
                    <a:pt x="300" y="439"/>
                  </a:lnTo>
                  <a:lnTo>
                    <a:pt x="318" y="427"/>
                  </a:lnTo>
                  <a:lnTo>
                    <a:pt x="348" y="433"/>
                  </a:lnTo>
                  <a:lnTo>
                    <a:pt x="396" y="487"/>
                  </a:lnTo>
                  <a:lnTo>
                    <a:pt x="432" y="475"/>
                  </a:lnTo>
                  <a:lnTo>
                    <a:pt x="456" y="493"/>
                  </a:lnTo>
                  <a:lnTo>
                    <a:pt x="474" y="523"/>
                  </a:lnTo>
                  <a:lnTo>
                    <a:pt x="498" y="547"/>
                  </a:lnTo>
                  <a:lnTo>
                    <a:pt x="528" y="553"/>
                  </a:lnTo>
                  <a:lnTo>
                    <a:pt x="528" y="511"/>
                  </a:lnTo>
                  <a:lnTo>
                    <a:pt x="552" y="487"/>
                  </a:lnTo>
                  <a:lnTo>
                    <a:pt x="570" y="469"/>
                  </a:lnTo>
                  <a:lnTo>
                    <a:pt x="630" y="475"/>
                  </a:lnTo>
                  <a:lnTo>
                    <a:pt x="666" y="475"/>
                  </a:lnTo>
                  <a:lnTo>
                    <a:pt x="714" y="463"/>
                  </a:lnTo>
                  <a:lnTo>
                    <a:pt x="744" y="463"/>
                  </a:lnTo>
                  <a:lnTo>
                    <a:pt x="774" y="457"/>
                  </a:lnTo>
                  <a:lnTo>
                    <a:pt x="780" y="487"/>
                  </a:lnTo>
                  <a:lnTo>
                    <a:pt x="792" y="529"/>
                  </a:lnTo>
                  <a:lnTo>
                    <a:pt x="829" y="565"/>
                  </a:lnTo>
                  <a:lnTo>
                    <a:pt x="847" y="571"/>
                  </a:lnTo>
                  <a:lnTo>
                    <a:pt x="841" y="511"/>
                  </a:lnTo>
                  <a:lnTo>
                    <a:pt x="817" y="445"/>
                  </a:lnTo>
                  <a:lnTo>
                    <a:pt x="847" y="409"/>
                  </a:lnTo>
                  <a:lnTo>
                    <a:pt x="877" y="397"/>
                  </a:lnTo>
                  <a:lnTo>
                    <a:pt x="931" y="343"/>
                  </a:lnTo>
                  <a:lnTo>
                    <a:pt x="925" y="307"/>
                  </a:lnTo>
                  <a:lnTo>
                    <a:pt x="919" y="271"/>
                  </a:lnTo>
                  <a:lnTo>
                    <a:pt x="937" y="283"/>
                  </a:lnTo>
                  <a:lnTo>
                    <a:pt x="943" y="277"/>
                  </a:lnTo>
                  <a:lnTo>
                    <a:pt x="937" y="253"/>
                  </a:lnTo>
                  <a:lnTo>
                    <a:pt x="949" y="253"/>
                  </a:lnTo>
                  <a:lnTo>
                    <a:pt x="967" y="247"/>
                  </a:lnTo>
                  <a:lnTo>
                    <a:pt x="979" y="217"/>
                  </a:lnTo>
                  <a:lnTo>
                    <a:pt x="1003" y="211"/>
                  </a:lnTo>
                  <a:lnTo>
                    <a:pt x="1039" y="193"/>
                  </a:lnTo>
                  <a:lnTo>
                    <a:pt x="1039" y="144"/>
                  </a:lnTo>
                  <a:lnTo>
                    <a:pt x="1099" y="114"/>
                  </a:lnTo>
                  <a:lnTo>
                    <a:pt x="1087" y="54"/>
                  </a:lnTo>
                  <a:lnTo>
                    <a:pt x="1063" y="48"/>
                  </a:lnTo>
                  <a:lnTo>
                    <a:pt x="1015" y="108"/>
                  </a:lnTo>
                  <a:lnTo>
                    <a:pt x="955" y="120"/>
                  </a:lnTo>
                  <a:lnTo>
                    <a:pt x="925" y="126"/>
                  </a:lnTo>
                  <a:lnTo>
                    <a:pt x="883" y="162"/>
                  </a:lnTo>
                  <a:lnTo>
                    <a:pt x="804" y="186"/>
                  </a:lnTo>
                  <a:lnTo>
                    <a:pt x="804" y="150"/>
                  </a:lnTo>
                  <a:lnTo>
                    <a:pt x="768" y="72"/>
                  </a:lnTo>
                  <a:lnTo>
                    <a:pt x="666" y="24"/>
                  </a:lnTo>
                  <a:lnTo>
                    <a:pt x="624" y="12"/>
                  </a:lnTo>
                  <a:lnTo>
                    <a:pt x="564" y="0"/>
                  </a:lnTo>
                  <a:lnTo>
                    <a:pt x="42" y="0"/>
                  </a:lnTo>
                  <a:lnTo>
                    <a:pt x="48" y="36"/>
                  </a:lnTo>
                  <a:lnTo>
                    <a:pt x="30" y="48"/>
                  </a:lnTo>
                  <a:lnTo>
                    <a:pt x="36" y="24"/>
                  </a:lnTo>
                  <a:lnTo>
                    <a:pt x="0" y="12"/>
                  </a:lnTo>
                  <a:lnTo>
                    <a:pt x="18" y="78"/>
                  </a:lnTo>
                  <a:lnTo>
                    <a:pt x="12" y="126"/>
                  </a:lnTo>
                  <a:lnTo>
                    <a:pt x="0" y="174"/>
                  </a:lnTo>
                  <a:lnTo>
                    <a:pt x="12" y="211"/>
                  </a:lnTo>
                  <a:lnTo>
                    <a:pt x="12" y="235"/>
                  </a:lnTo>
                  <a:lnTo>
                    <a:pt x="42" y="295"/>
                  </a:lnTo>
                  <a:lnTo>
                    <a:pt x="66" y="337"/>
                  </a:lnTo>
                  <a:lnTo>
                    <a:pt x="84" y="367"/>
                  </a:lnTo>
                  <a:lnTo>
                    <a:pt x="138" y="403"/>
                  </a:lnTo>
                  <a:lnTo>
                    <a:pt x="144" y="415"/>
                  </a:lnTo>
                  <a:lnTo>
                    <a:pt x="192" y="409"/>
                  </a:lnTo>
                  <a:lnTo>
                    <a:pt x="252" y="43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33" name="Freeform 155">
              <a:extLst>
                <a:ext uri="{FF2B5EF4-FFF2-40B4-BE49-F238E27FC236}">
                  <a16:creationId xmlns:a16="http://schemas.microsoft.com/office/drawing/2014/main" id="{941A371B-6B2D-C14E-A393-B8C3A06C0E54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2975" y="4286250"/>
              <a:ext cx="111125" cy="112713"/>
            </a:xfrm>
            <a:custGeom>
              <a:avLst/>
              <a:gdLst>
                <a:gd name="T0" fmla="*/ 2147483646 w 14"/>
                <a:gd name="T1" fmla="*/ 2147483646 h 14"/>
                <a:gd name="T2" fmla="*/ 2147483646 w 14"/>
                <a:gd name="T3" fmla="*/ 2147483646 h 14"/>
                <a:gd name="T4" fmla="*/ 2147483646 w 14"/>
                <a:gd name="T5" fmla="*/ 0 h 14"/>
                <a:gd name="T6" fmla="*/ 2147483646 w 14"/>
                <a:gd name="T7" fmla="*/ 2147483646 h 14"/>
                <a:gd name="T8" fmla="*/ 0 w 14"/>
                <a:gd name="T9" fmla="*/ 2147483646 h 14"/>
                <a:gd name="T10" fmla="*/ 2147483646 w 14"/>
                <a:gd name="T11" fmla="*/ 2147483646 h 14"/>
                <a:gd name="T12" fmla="*/ 2147483646 w 14"/>
                <a:gd name="T13" fmla="*/ 2147483646 h 14"/>
                <a:gd name="T14" fmla="*/ 2147483646 w 14"/>
                <a:gd name="T15" fmla="*/ 2147483646 h 1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" h="14">
                  <a:moveTo>
                    <a:pt x="14" y="14"/>
                  </a:moveTo>
                  <a:cubicBezTo>
                    <a:pt x="14" y="12"/>
                    <a:pt x="13" y="11"/>
                    <a:pt x="13" y="11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9" y="13"/>
                    <a:pt x="9" y="13"/>
                    <a:pt x="9" y="13"/>
                  </a:cubicBezTo>
                  <a:lnTo>
                    <a:pt x="14" y="1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34" name="Freeform 156">
              <a:extLst>
                <a:ext uri="{FF2B5EF4-FFF2-40B4-BE49-F238E27FC236}">
                  <a16:creationId xmlns:a16="http://schemas.microsoft.com/office/drawing/2014/main" id="{E19A0B98-437F-D341-980C-1C5B2449F15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2663" y="4389438"/>
              <a:ext cx="95250" cy="69850"/>
            </a:xfrm>
            <a:custGeom>
              <a:avLst/>
              <a:gdLst>
                <a:gd name="T0" fmla="*/ 2147483646 w 12"/>
                <a:gd name="T1" fmla="*/ 2147483646 h 9"/>
                <a:gd name="T2" fmla="*/ 2147483646 w 12"/>
                <a:gd name="T3" fmla="*/ 0 h 9"/>
                <a:gd name="T4" fmla="*/ 0 w 12"/>
                <a:gd name="T5" fmla="*/ 2147483646 h 9"/>
                <a:gd name="T6" fmla="*/ 2147483646 w 12"/>
                <a:gd name="T7" fmla="*/ 2147483646 h 9"/>
                <a:gd name="T8" fmla="*/ 2147483646 w 12"/>
                <a:gd name="T9" fmla="*/ 2147483646 h 9"/>
                <a:gd name="T10" fmla="*/ 2147483646 w 12"/>
                <a:gd name="T11" fmla="*/ 2147483646 h 9"/>
                <a:gd name="T12" fmla="*/ 2147483646 w 12"/>
                <a:gd name="T13" fmla="*/ 2147483646 h 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" h="9">
                  <a:moveTo>
                    <a:pt x="9" y="1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1" y="4"/>
                    <a:pt x="10" y="2"/>
                    <a:pt x="9" y="1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35" name="Freeform 157">
              <a:extLst>
                <a:ext uri="{FF2B5EF4-FFF2-40B4-BE49-F238E27FC236}">
                  <a16:creationId xmlns:a16="http://schemas.microsoft.com/office/drawing/2014/main" id="{F8511B72-9980-F843-85C0-8EEB6751B35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9975" y="4429125"/>
              <a:ext cx="141288" cy="60325"/>
            </a:xfrm>
            <a:custGeom>
              <a:avLst/>
              <a:gdLst>
                <a:gd name="T0" fmla="*/ 2147483646 w 18"/>
                <a:gd name="T1" fmla="*/ 2147483646 h 8"/>
                <a:gd name="T2" fmla="*/ 2147483646 w 18"/>
                <a:gd name="T3" fmla="*/ 2147483646 h 8"/>
                <a:gd name="T4" fmla="*/ 2147483646 w 18"/>
                <a:gd name="T5" fmla="*/ 2147483646 h 8"/>
                <a:gd name="T6" fmla="*/ 2147483646 w 18"/>
                <a:gd name="T7" fmla="*/ 0 h 8"/>
                <a:gd name="T8" fmla="*/ 0 w 18"/>
                <a:gd name="T9" fmla="*/ 2147483646 h 8"/>
                <a:gd name="T10" fmla="*/ 2147483646 w 18"/>
                <a:gd name="T11" fmla="*/ 2147483646 h 8"/>
                <a:gd name="T12" fmla="*/ 2147483646 w 18"/>
                <a:gd name="T13" fmla="*/ 2147483646 h 8"/>
                <a:gd name="T14" fmla="*/ 2147483646 w 18"/>
                <a:gd name="T15" fmla="*/ 2147483646 h 8"/>
                <a:gd name="T16" fmla="*/ 2147483646 w 18"/>
                <a:gd name="T17" fmla="*/ 2147483646 h 8"/>
                <a:gd name="T18" fmla="*/ 2147483646 w 18"/>
                <a:gd name="T19" fmla="*/ 2147483646 h 8"/>
                <a:gd name="T20" fmla="*/ 2147483646 w 18"/>
                <a:gd name="T21" fmla="*/ 2147483646 h 8"/>
                <a:gd name="T22" fmla="*/ 2147483646 w 18"/>
                <a:gd name="T23" fmla="*/ 2147483646 h 8"/>
                <a:gd name="T24" fmla="*/ 2147483646 w 18"/>
                <a:gd name="T25" fmla="*/ 2147483646 h 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8" h="8">
                  <a:moveTo>
                    <a:pt x="14" y="1"/>
                  </a:moveTo>
                  <a:cubicBezTo>
                    <a:pt x="9" y="1"/>
                    <a:pt x="9" y="1"/>
                    <a:pt x="9" y="1"/>
                  </a:cubicBezTo>
                  <a:cubicBezTo>
                    <a:pt x="9" y="1"/>
                    <a:pt x="3" y="2"/>
                    <a:pt x="2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3" y="7"/>
                    <a:pt x="4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8" y="4"/>
                    <a:pt x="18" y="4"/>
                    <a:pt x="18" y="4"/>
                  </a:cubicBezTo>
                  <a:lnTo>
                    <a:pt x="14" y="1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36" name="Freeform 158">
              <a:extLst>
                <a:ext uri="{FF2B5EF4-FFF2-40B4-BE49-F238E27FC236}">
                  <a16:creationId xmlns:a16="http://schemas.microsoft.com/office/drawing/2014/main" id="{20631E02-129D-9046-853B-4285E49A816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3638" y="4359275"/>
              <a:ext cx="290512" cy="319088"/>
            </a:xfrm>
            <a:custGeom>
              <a:avLst/>
              <a:gdLst>
                <a:gd name="T0" fmla="*/ 2147483646 w 37"/>
                <a:gd name="T1" fmla="*/ 2147483646 h 41"/>
                <a:gd name="T2" fmla="*/ 2147483646 w 37"/>
                <a:gd name="T3" fmla="*/ 2147483646 h 41"/>
                <a:gd name="T4" fmla="*/ 2147483646 w 37"/>
                <a:gd name="T5" fmla="*/ 2147483646 h 41"/>
                <a:gd name="T6" fmla="*/ 2147483646 w 37"/>
                <a:gd name="T7" fmla="*/ 2147483646 h 41"/>
                <a:gd name="T8" fmla="*/ 2147483646 w 37"/>
                <a:gd name="T9" fmla="*/ 2147483646 h 41"/>
                <a:gd name="T10" fmla="*/ 2147483646 w 37"/>
                <a:gd name="T11" fmla="*/ 2147483646 h 41"/>
                <a:gd name="T12" fmla="*/ 2147483646 w 37"/>
                <a:gd name="T13" fmla="*/ 2147483646 h 41"/>
                <a:gd name="T14" fmla="*/ 2147483646 w 37"/>
                <a:gd name="T15" fmla="*/ 2147483646 h 41"/>
                <a:gd name="T16" fmla="*/ 2147483646 w 37"/>
                <a:gd name="T17" fmla="*/ 2147483646 h 41"/>
                <a:gd name="T18" fmla="*/ 2147483646 w 37"/>
                <a:gd name="T19" fmla="*/ 2147483646 h 41"/>
                <a:gd name="T20" fmla="*/ 2147483646 w 37"/>
                <a:gd name="T21" fmla="*/ 0 h 41"/>
                <a:gd name="T22" fmla="*/ 2147483646 w 37"/>
                <a:gd name="T23" fmla="*/ 2147483646 h 41"/>
                <a:gd name="T24" fmla="*/ 2147483646 w 37"/>
                <a:gd name="T25" fmla="*/ 2147483646 h 41"/>
                <a:gd name="T26" fmla="*/ 2147483646 w 37"/>
                <a:gd name="T27" fmla="*/ 2147483646 h 41"/>
                <a:gd name="T28" fmla="*/ 2147483646 w 37"/>
                <a:gd name="T29" fmla="*/ 2147483646 h 41"/>
                <a:gd name="T30" fmla="*/ 2147483646 w 37"/>
                <a:gd name="T31" fmla="*/ 2147483646 h 41"/>
                <a:gd name="T32" fmla="*/ 2147483646 w 37"/>
                <a:gd name="T33" fmla="*/ 2147483646 h 41"/>
                <a:gd name="T34" fmla="*/ 2147483646 w 37"/>
                <a:gd name="T35" fmla="*/ 2147483646 h 41"/>
                <a:gd name="T36" fmla="*/ 2147483646 w 37"/>
                <a:gd name="T37" fmla="*/ 2147483646 h 41"/>
                <a:gd name="T38" fmla="*/ 2147483646 w 37"/>
                <a:gd name="T39" fmla="*/ 2147483646 h 41"/>
                <a:gd name="T40" fmla="*/ 2147483646 w 37"/>
                <a:gd name="T41" fmla="*/ 2147483646 h 41"/>
                <a:gd name="T42" fmla="*/ 2147483646 w 37"/>
                <a:gd name="T43" fmla="*/ 2147483646 h 41"/>
                <a:gd name="T44" fmla="*/ 0 w 37"/>
                <a:gd name="T45" fmla="*/ 2147483646 h 41"/>
                <a:gd name="T46" fmla="*/ 2147483646 w 37"/>
                <a:gd name="T47" fmla="*/ 2147483646 h 41"/>
                <a:gd name="T48" fmla="*/ 2147483646 w 37"/>
                <a:gd name="T49" fmla="*/ 2147483646 h 4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7" h="41">
                  <a:moveTo>
                    <a:pt x="37" y="34"/>
                  </a:moveTo>
                  <a:cubicBezTo>
                    <a:pt x="37" y="34"/>
                    <a:pt x="37" y="34"/>
                    <a:pt x="37" y="34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6" y="21"/>
                    <a:pt x="36" y="21"/>
                    <a:pt x="36" y="21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12" y="41"/>
                    <a:pt x="12" y="41"/>
                    <a:pt x="12" y="41"/>
                  </a:cubicBez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37" name="Freeform 159">
              <a:extLst>
                <a:ext uri="{FF2B5EF4-FFF2-40B4-BE49-F238E27FC236}">
                  <a16:creationId xmlns:a16="http://schemas.microsoft.com/office/drawing/2014/main" id="{F11FBB81-3606-2B4F-9B18-BE0A294784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3288" y="4264025"/>
              <a:ext cx="150812" cy="69850"/>
            </a:xfrm>
            <a:custGeom>
              <a:avLst/>
              <a:gdLst>
                <a:gd name="T0" fmla="*/ 2147483646 w 19"/>
                <a:gd name="T1" fmla="*/ 2147483646 h 9"/>
                <a:gd name="T2" fmla="*/ 2147483646 w 19"/>
                <a:gd name="T3" fmla="*/ 2147483646 h 9"/>
                <a:gd name="T4" fmla="*/ 2147483646 w 19"/>
                <a:gd name="T5" fmla="*/ 0 h 9"/>
                <a:gd name="T6" fmla="*/ 2147483646 w 19"/>
                <a:gd name="T7" fmla="*/ 2147483646 h 9"/>
                <a:gd name="T8" fmla="*/ 0 w 19"/>
                <a:gd name="T9" fmla="*/ 2147483646 h 9"/>
                <a:gd name="T10" fmla="*/ 0 w 19"/>
                <a:gd name="T11" fmla="*/ 2147483646 h 9"/>
                <a:gd name="T12" fmla="*/ 2147483646 w 19"/>
                <a:gd name="T13" fmla="*/ 2147483646 h 9"/>
                <a:gd name="T14" fmla="*/ 2147483646 w 19"/>
                <a:gd name="T15" fmla="*/ 2147483646 h 9"/>
                <a:gd name="T16" fmla="*/ 2147483646 w 19"/>
                <a:gd name="T17" fmla="*/ 2147483646 h 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9" h="9">
                  <a:moveTo>
                    <a:pt x="19" y="3"/>
                  </a:moveTo>
                  <a:cubicBezTo>
                    <a:pt x="19" y="3"/>
                    <a:pt x="10" y="1"/>
                    <a:pt x="8" y="1"/>
                  </a:cubicBezTo>
                  <a:cubicBezTo>
                    <a:pt x="7" y="1"/>
                    <a:pt x="6" y="0"/>
                    <a:pt x="5" y="0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12" y="6"/>
                    <a:pt x="12" y="6"/>
                    <a:pt x="12" y="6"/>
                  </a:cubicBezTo>
                  <a:lnTo>
                    <a:pt x="19" y="3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38" name="Freeform 160">
              <a:extLst>
                <a:ext uri="{FF2B5EF4-FFF2-40B4-BE49-F238E27FC236}">
                  <a16:creationId xmlns:a16="http://schemas.microsoft.com/office/drawing/2014/main" id="{4D66C5FD-0C61-4B4C-99A4-E0E9FB5B98C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3913" y="4222750"/>
              <a:ext cx="119062" cy="98425"/>
            </a:xfrm>
            <a:custGeom>
              <a:avLst/>
              <a:gdLst>
                <a:gd name="T0" fmla="*/ 2147483646 w 15"/>
                <a:gd name="T1" fmla="*/ 2147483646 h 12"/>
                <a:gd name="T2" fmla="*/ 2147483646 w 15"/>
                <a:gd name="T3" fmla="*/ 2147483646 h 12"/>
                <a:gd name="T4" fmla="*/ 2147483646 w 15"/>
                <a:gd name="T5" fmla="*/ 0 h 12"/>
                <a:gd name="T6" fmla="*/ 2147483646 w 15"/>
                <a:gd name="T7" fmla="*/ 0 h 12"/>
                <a:gd name="T8" fmla="*/ 2147483646 w 15"/>
                <a:gd name="T9" fmla="*/ 2147483646 h 12"/>
                <a:gd name="T10" fmla="*/ 2147483646 w 15"/>
                <a:gd name="T11" fmla="*/ 2147483646 h 12"/>
                <a:gd name="T12" fmla="*/ 2147483646 w 15"/>
                <a:gd name="T13" fmla="*/ 2147483646 h 12"/>
                <a:gd name="T14" fmla="*/ 2147483646 w 15"/>
                <a:gd name="T15" fmla="*/ 2147483646 h 12"/>
                <a:gd name="T16" fmla="*/ 0 w 15"/>
                <a:gd name="T17" fmla="*/ 2147483646 h 12"/>
                <a:gd name="T18" fmla="*/ 2147483646 w 15"/>
                <a:gd name="T19" fmla="*/ 2147483646 h 12"/>
                <a:gd name="T20" fmla="*/ 2147483646 w 15"/>
                <a:gd name="T21" fmla="*/ 2147483646 h 12"/>
                <a:gd name="T22" fmla="*/ 2147483646 w 15"/>
                <a:gd name="T23" fmla="*/ 2147483646 h 12"/>
                <a:gd name="T24" fmla="*/ 2147483646 w 15"/>
                <a:gd name="T25" fmla="*/ 2147483646 h 12"/>
                <a:gd name="T26" fmla="*/ 2147483646 w 15"/>
                <a:gd name="T27" fmla="*/ 2147483646 h 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5" h="12">
                  <a:moveTo>
                    <a:pt x="15" y="5"/>
                  </a:moveTo>
                  <a:cubicBezTo>
                    <a:pt x="13" y="5"/>
                    <a:pt x="11" y="4"/>
                    <a:pt x="11" y="4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8"/>
                    <a:pt x="11" y="8"/>
                    <a:pt x="11" y="8"/>
                  </a:cubicBezTo>
                  <a:lnTo>
                    <a:pt x="15" y="5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39" name="Freeform 161">
              <a:extLst>
                <a:ext uri="{FF2B5EF4-FFF2-40B4-BE49-F238E27FC236}">
                  <a16:creationId xmlns:a16="http://schemas.microsoft.com/office/drawing/2014/main" id="{A948B70B-8AFF-5748-8AA7-7EF47970EE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4313" y="3810000"/>
              <a:ext cx="754062" cy="493713"/>
            </a:xfrm>
            <a:custGeom>
              <a:avLst/>
              <a:gdLst>
                <a:gd name="T0" fmla="*/ 2147483646 w 576"/>
                <a:gd name="T1" fmla="*/ 2147483646 h 379"/>
                <a:gd name="T2" fmla="*/ 2147483646 w 576"/>
                <a:gd name="T3" fmla="*/ 2147483646 h 379"/>
                <a:gd name="T4" fmla="*/ 2147483646 w 576"/>
                <a:gd name="T5" fmla="*/ 2147483646 h 379"/>
                <a:gd name="T6" fmla="*/ 2147483646 w 576"/>
                <a:gd name="T7" fmla="*/ 2147483646 h 379"/>
                <a:gd name="T8" fmla="*/ 2147483646 w 576"/>
                <a:gd name="T9" fmla="*/ 2147483646 h 379"/>
                <a:gd name="T10" fmla="*/ 2147483646 w 576"/>
                <a:gd name="T11" fmla="*/ 2147483646 h 379"/>
                <a:gd name="T12" fmla="*/ 2147483646 w 576"/>
                <a:gd name="T13" fmla="*/ 2147483646 h 379"/>
                <a:gd name="T14" fmla="*/ 2147483646 w 576"/>
                <a:gd name="T15" fmla="*/ 2147483646 h 379"/>
                <a:gd name="T16" fmla="*/ 2147483646 w 576"/>
                <a:gd name="T17" fmla="*/ 2147483646 h 379"/>
                <a:gd name="T18" fmla="*/ 2147483646 w 576"/>
                <a:gd name="T19" fmla="*/ 2147483646 h 379"/>
                <a:gd name="T20" fmla="*/ 2147483646 w 576"/>
                <a:gd name="T21" fmla="*/ 2147483646 h 379"/>
                <a:gd name="T22" fmla="*/ 2147483646 w 576"/>
                <a:gd name="T23" fmla="*/ 2147483646 h 379"/>
                <a:gd name="T24" fmla="*/ 2147483646 w 576"/>
                <a:gd name="T25" fmla="*/ 2147483646 h 379"/>
                <a:gd name="T26" fmla="*/ 2147483646 w 576"/>
                <a:gd name="T27" fmla="*/ 2147483646 h 379"/>
                <a:gd name="T28" fmla="*/ 2147483646 w 576"/>
                <a:gd name="T29" fmla="*/ 2147483646 h 379"/>
                <a:gd name="T30" fmla="*/ 2147483646 w 576"/>
                <a:gd name="T31" fmla="*/ 2147483646 h 379"/>
                <a:gd name="T32" fmla="*/ 2147483646 w 576"/>
                <a:gd name="T33" fmla="*/ 2147483646 h 379"/>
                <a:gd name="T34" fmla="*/ 2147483646 w 576"/>
                <a:gd name="T35" fmla="*/ 2147483646 h 379"/>
                <a:gd name="T36" fmla="*/ 2147483646 w 576"/>
                <a:gd name="T37" fmla="*/ 2147483646 h 379"/>
                <a:gd name="T38" fmla="*/ 2147483646 w 576"/>
                <a:gd name="T39" fmla="*/ 2147483646 h 379"/>
                <a:gd name="T40" fmla="*/ 2147483646 w 576"/>
                <a:gd name="T41" fmla="*/ 2147483646 h 379"/>
                <a:gd name="T42" fmla="*/ 2147483646 w 576"/>
                <a:gd name="T43" fmla="*/ 2147483646 h 379"/>
                <a:gd name="T44" fmla="*/ 2147483646 w 576"/>
                <a:gd name="T45" fmla="*/ 2147483646 h 379"/>
                <a:gd name="T46" fmla="*/ 2147483646 w 576"/>
                <a:gd name="T47" fmla="*/ 2147483646 h 379"/>
                <a:gd name="T48" fmla="*/ 2147483646 w 576"/>
                <a:gd name="T49" fmla="*/ 0 h 379"/>
                <a:gd name="T50" fmla="*/ 0 w 576"/>
                <a:gd name="T51" fmla="*/ 2147483646 h 379"/>
                <a:gd name="T52" fmla="*/ 2147483646 w 576"/>
                <a:gd name="T53" fmla="*/ 2147483646 h 379"/>
                <a:gd name="T54" fmla="*/ 2147483646 w 576"/>
                <a:gd name="T55" fmla="*/ 2147483646 h 379"/>
                <a:gd name="T56" fmla="*/ 2147483646 w 576"/>
                <a:gd name="T57" fmla="*/ 2147483646 h 379"/>
                <a:gd name="T58" fmla="*/ 2147483646 w 576"/>
                <a:gd name="T59" fmla="*/ 2147483646 h 379"/>
                <a:gd name="T60" fmla="*/ 2147483646 w 576"/>
                <a:gd name="T61" fmla="*/ 2147483646 h 379"/>
                <a:gd name="T62" fmla="*/ 2147483646 w 576"/>
                <a:gd name="T63" fmla="*/ 2147483646 h 379"/>
                <a:gd name="T64" fmla="*/ 2147483646 w 576"/>
                <a:gd name="T65" fmla="*/ 2147483646 h 379"/>
                <a:gd name="T66" fmla="*/ 2147483646 w 576"/>
                <a:gd name="T67" fmla="*/ 2147483646 h 379"/>
                <a:gd name="T68" fmla="*/ 2147483646 w 576"/>
                <a:gd name="T69" fmla="*/ 2147483646 h 379"/>
                <a:gd name="T70" fmla="*/ 2147483646 w 576"/>
                <a:gd name="T71" fmla="*/ 2147483646 h 379"/>
                <a:gd name="T72" fmla="*/ 2147483646 w 576"/>
                <a:gd name="T73" fmla="*/ 2147483646 h 379"/>
                <a:gd name="T74" fmla="*/ 2147483646 w 576"/>
                <a:gd name="T75" fmla="*/ 2147483646 h 379"/>
                <a:gd name="T76" fmla="*/ 2147483646 w 576"/>
                <a:gd name="T77" fmla="*/ 2147483646 h 379"/>
                <a:gd name="T78" fmla="*/ 2147483646 w 576"/>
                <a:gd name="T79" fmla="*/ 2147483646 h 379"/>
                <a:gd name="T80" fmla="*/ 2147483646 w 576"/>
                <a:gd name="T81" fmla="*/ 2147483646 h 379"/>
                <a:gd name="T82" fmla="*/ 2147483646 w 576"/>
                <a:gd name="T83" fmla="*/ 2147483646 h 379"/>
                <a:gd name="T84" fmla="*/ 2147483646 w 576"/>
                <a:gd name="T85" fmla="*/ 2147483646 h 379"/>
                <a:gd name="T86" fmla="*/ 2147483646 w 576"/>
                <a:gd name="T87" fmla="*/ 2147483646 h 379"/>
                <a:gd name="T88" fmla="*/ 2147483646 w 576"/>
                <a:gd name="T89" fmla="*/ 2147483646 h 379"/>
                <a:gd name="T90" fmla="*/ 2147483646 w 576"/>
                <a:gd name="T91" fmla="*/ 2147483646 h 379"/>
                <a:gd name="T92" fmla="*/ 2147483646 w 576"/>
                <a:gd name="T93" fmla="*/ 2147483646 h 379"/>
                <a:gd name="T94" fmla="*/ 2147483646 w 576"/>
                <a:gd name="T95" fmla="*/ 2147483646 h 379"/>
                <a:gd name="T96" fmla="*/ 2147483646 w 576"/>
                <a:gd name="T97" fmla="*/ 2147483646 h 379"/>
                <a:gd name="T98" fmla="*/ 2147483646 w 576"/>
                <a:gd name="T99" fmla="*/ 2147483646 h 379"/>
                <a:gd name="T100" fmla="*/ 2147483646 w 576"/>
                <a:gd name="T101" fmla="*/ 2147483646 h 379"/>
                <a:gd name="T102" fmla="*/ 2147483646 w 576"/>
                <a:gd name="T103" fmla="*/ 2147483646 h 379"/>
                <a:gd name="T104" fmla="*/ 2147483646 w 576"/>
                <a:gd name="T105" fmla="*/ 2147483646 h 379"/>
                <a:gd name="T106" fmla="*/ 2147483646 w 576"/>
                <a:gd name="T107" fmla="*/ 2147483646 h 379"/>
                <a:gd name="T108" fmla="*/ 2147483646 w 576"/>
                <a:gd name="T109" fmla="*/ 2147483646 h 379"/>
                <a:gd name="T110" fmla="*/ 2147483646 w 576"/>
                <a:gd name="T111" fmla="*/ 2147483646 h 37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576" h="379">
                  <a:moveTo>
                    <a:pt x="486" y="348"/>
                  </a:moveTo>
                  <a:lnTo>
                    <a:pt x="504" y="348"/>
                  </a:lnTo>
                  <a:lnTo>
                    <a:pt x="492" y="324"/>
                  </a:lnTo>
                  <a:lnTo>
                    <a:pt x="504" y="318"/>
                  </a:lnTo>
                  <a:lnTo>
                    <a:pt x="534" y="318"/>
                  </a:lnTo>
                  <a:lnTo>
                    <a:pt x="528" y="312"/>
                  </a:lnTo>
                  <a:lnTo>
                    <a:pt x="546" y="300"/>
                  </a:lnTo>
                  <a:lnTo>
                    <a:pt x="564" y="288"/>
                  </a:lnTo>
                  <a:lnTo>
                    <a:pt x="576" y="240"/>
                  </a:lnTo>
                  <a:lnTo>
                    <a:pt x="504" y="252"/>
                  </a:lnTo>
                  <a:lnTo>
                    <a:pt x="474" y="294"/>
                  </a:lnTo>
                  <a:lnTo>
                    <a:pt x="426" y="300"/>
                  </a:lnTo>
                  <a:lnTo>
                    <a:pt x="378" y="240"/>
                  </a:lnTo>
                  <a:lnTo>
                    <a:pt x="372" y="162"/>
                  </a:lnTo>
                  <a:lnTo>
                    <a:pt x="384" y="144"/>
                  </a:lnTo>
                  <a:lnTo>
                    <a:pt x="354" y="138"/>
                  </a:lnTo>
                  <a:lnTo>
                    <a:pt x="330" y="114"/>
                  </a:lnTo>
                  <a:lnTo>
                    <a:pt x="312" y="84"/>
                  </a:lnTo>
                  <a:lnTo>
                    <a:pt x="288" y="66"/>
                  </a:lnTo>
                  <a:lnTo>
                    <a:pt x="252" y="78"/>
                  </a:lnTo>
                  <a:lnTo>
                    <a:pt x="204" y="24"/>
                  </a:lnTo>
                  <a:lnTo>
                    <a:pt x="174" y="18"/>
                  </a:lnTo>
                  <a:lnTo>
                    <a:pt x="156" y="30"/>
                  </a:lnTo>
                  <a:lnTo>
                    <a:pt x="108" y="30"/>
                  </a:lnTo>
                  <a:lnTo>
                    <a:pt x="48" y="0"/>
                  </a:lnTo>
                  <a:lnTo>
                    <a:pt x="0" y="6"/>
                  </a:lnTo>
                  <a:lnTo>
                    <a:pt x="36" y="72"/>
                  </a:lnTo>
                  <a:lnTo>
                    <a:pt x="60" y="108"/>
                  </a:lnTo>
                  <a:lnTo>
                    <a:pt x="54" y="120"/>
                  </a:lnTo>
                  <a:lnTo>
                    <a:pt x="96" y="150"/>
                  </a:lnTo>
                  <a:lnTo>
                    <a:pt x="102" y="180"/>
                  </a:lnTo>
                  <a:lnTo>
                    <a:pt x="120" y="192"/>
                  </a:lnTo>
                  <a:lnTo>
                    <a:pt x="144" y="216"/>
                  </a:lnTo>
                  <a:lnTo>
                    <a:pt x="150" y="198"/>
                  </a:lnTo>
                  <a:lnTo>
                    <a:pt x="126" y="180"/>
                  </a:lnTo>
                  <a:lnTo>
                    <a:pt x="102" y="126"/>
                  </a:lnTo>
                  <a:lnTo>
                    <a:pt x="60" y="66"/>
                  </a:lnTo>
                  <a:lnTo>
                    <a:pt x="48" y="30"/>
                  </a:lnTo>
                  <a:lnTo>
                    <a:pt x="78" y="42"/>
                  </a:lnTo>
                  <a:lnTo>
                    <a:pt x="108" y="102"/>
                  </a:lnTo>
                  <a:lnTo>
                    <a:pt x="120" y="120"/>
                  </a:lnTo>
                  <a:lnTo>
                    <a:pt x="150" y="138"/>
                  </a:lnTo>
                  <a:lnTo>
                    <a:pt x="150" y="156"/>
                  </a:lnTo>
                  <a:lnTo>
                    <a:pt x="174" y="168"/>
                  </a:lnTo>
                  <a:lnTo>
                    <a:pt x="186" y="186"/>
                  </a:lnTo>
                  <a:lnTo>
                    <a:pt x="216" y="216"/>
                  </a:lnTo>
                  <a:lnTo>
                    <a:pt x="222" y="258"/>
                  </a:lnTo>
                  <a:lnTo>
                    <a:pt x="222" y="276"/>
                  </a:lnTo>
                  <a:lnTo>
                    <a:pt x="300" y="324"/>
                  </a:lnTo>
                  <a:lnTo>
                    <a:pt x="336" y="342"/>
                  </a:lnTo>
                  <a:lnTo>
                    <a:pt x="402" y="360"/>
                  </a:lnTo>
                  <a:lnTo>
                    <a:pt x="420" y="354"/>
                  </a:lnTo>
                  <a:lnTo>
                    <a:pt x="438" y="354"/>
                  </a:lnTo>
                  <a:lnTo>
                    <a:pt x="468" y="379"/>
                  </a:lnTo>
                  <a:lnTo>
                    <a:pt x="474" y="366"/>
                  </a:lnTo>
                  <a:lnTo>
                    <a:pt x="486" y="34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40" name="Freeform 162">
              <a:extLst>
                <a:ext uri="{FF2B5EF4-FFF2-40B4-BE49-F238E27FC236}">
                  <a16:creationId xmlns:a16="http://schemas.microsoft.com/office/drawing/2014/main" id="{174A957A-DC4F-4A4A-9E0D-BD28E4F2E34D}"/>
                </a:ext>
              </a:extLst>
            </p:cNvPr>
            <p:cNvSpPr>
              <a:spLocks/>
            </p:cNvSpPr>
            <p:nvPr/>
          </p:nvSpPr>
          <p:spPr bwMode="auto">
            <a:xfrm rot="20747712">
              <a:off x="2717800" y="1831975"/>
              <a:ext cx="812800" cy="896938"/>
            </a:xfrm>
            <a:custGeom>
              <a:avLst/>
              <a:gdLst>
                <a:gd name="T0" fmla="*/ 2147483646 w 1125"/>
                <a:gd name="T1" fmla="*/ 2147483646 h 2047"/>
                <a:gd name="T2" fmla="*/ 2147483646 w 1125"/>
                <a:gd name="T3" fmla="*/ 2147483646 h 2047"/>
                <a:gd name="T4" fmla="*/ 2147483646 w 1125"/>
                <a:gd name="T5" fmla="*/ 2147483646 h 2047"/>
                <a:gd name="T6" fmla="*/ 2147483646 w 1125"/>
                <a:gd name="T7" fmla="*/ 2147483646 h 2047"/>
                <a:gd name="T8" fmla="*/ 2147483646 w 1125"/>
                <a:gd name="T9" fmla="*/ 2147483646 h 2047"/>
                <a:gd name="T10" fmla="*/ 2147483646 w 1125"/>
                <a:gd name="T11" fmla="*/ 2147483646 h 2047"/>
                <a:gd name="T12" fmla="*/ 2147483646 w 1125"/>
                <a:gd name="T13" fmla="*/ 2147483646 h 2047"/>
                <a:gd name="T14" fmla="*/ 2147483646 w 1125"/>
                <a:gd name="T15" fmla="*/ 2147483646 h 2047"/>
                <a:gd name="T16" fmla="*/ 2147483646 w 1125"/>
                <a:gd name="T17" fmla="*/ 2147483646 h 2047"/>
                <a:gd name="T18" fmla="*/ 2147483646 w 1125"/>
                <a:gd name="T19" fmla="*/ 2147483646 h 2047"/>
                <a:gd name="T20" fmla="*/ 2147483646 w 1125"/>
                <a:gd name="T21" fmla="*/ 2147483646 h 2047"/>
                <a:gd name="T22" fmla="*/ 2147483646 w 1125"/>
                <a:gd name="T23" fmla="*/ 2147483646 h 2047"/>
                <a:gd name="T24" fmla="*/ 2147483646 w 1125"/>
                <a:gd name="T25" fmla="*/ 2147483646 h 2047"/>
                <a:gd name="T26" fmla="*/ 2147483646 w 1125"/>
                <a:gd name="T27" fmla="*/ 2147483646 h 2047"/>
                <a:gd name="T28" fmla="*/ 2147483646 w 1125"/>
                <a:gd name="T29" fmla="*/ 2147483646 h 2047"/>
                <a:gd name="T30" fmla="*/ 2147483646 w 1125"/>
                <a:gd name="T31" fmla="*/ 2147483646 h 2047"/>
                <a:gd name="T32" fmla="*/ 2147483646 w 1125"/>
                <a:gd name="T33" fmla="*/ 2147483646 h 2047"/>
                <a:gd name="T34" fmla="*/ 2147483646 w 1125"/>
                <a:gd name="T35" fmla="*/ 2147483646 h 2047"/>
                <a:gd name="T36" fmla="*/ 2147483646 w 1125"/>
                <a:gd name="T37" fmla="*/ 2147483646 h 2047"/>
                <a:gd name="T38" fmla="*/ 2147483646 w 1125"/>
                <a:gd name="T39" fmla="*/ 2147483646 h 2047"/>
                <a:gd name="T40" fmla="*/ 2147483646 w 1125"/>
                <a:gd name="T41" fmla="*/ 2147483646 h 2047"/>
                <a:gd name="T42" fmla="*/ 2147483646 w 1125"/>
                <a:gd name="T43" fmla="*/ 2147483646 h 2047"/>
                <a:gd name="T44" fmla="*/ 2147483646 w 1125"/>
                <a:gd name="T45" fmla="*/ 2147483646 h 2047"/>
                <a:gd name="T46" fmla="*/ 2147483646 w 1125"/>
                <a:gd name="T47" fmla="*/ 2147483646 h 2047"/>
                <a:gd name="T48" fmla="*/ 2147483646 w 1125"/>
                <a:gd name="T49" fmla="*/ 2147483646 h 2047"/>
                <a:gd name="T50" fmla="*/ 2147483646 w 1125"/>
                <a:gd name="T51" fmla="*/ 2147483646 h 2047"/>
                <a:gd name="T52" fmla="*/ 2147483646 w 1125"/>
                <a:gd name="T53" fmla="*/ 2147483646 h 2047"/>
                <a:gd name="T54" fmla="*/ 2147483646 w 1125"/>
                <a:gd name="T55" fmla="*/ 2147483646 h 2047"/>
                <a:gd name="T56" fmla="*/ 2147483646 w 1125"/>
                <a:gd name="T57" fmla="*/ 2147483646 h 2047"/>
                <a:gd name="T58" fmla="*/ 2147483646 w 1125"/>
                <a:gd name="T59" fmla="*/ 2147483646 h 2047"/>
                <a:gd name="T60" fmla="*/ 2147483646 w 1125"/>
                <a:gd name="T61" fmla="*/ 2147483646 h 2047"/>
                <a:gd name="T62" fmla="*/ 2147483646 w 1125"/>
                <a:gd name="T63" fmla="*/ 2147483646 h 2047"/>
                <a:gd name="T64" fmla="*/ 2147483646 w 1125"/>
                <a:gd name="T65" fmla="*/ 2147483646 h 2047"/>
                <a:gd name="T66" fmla="*/ 2147483646 w 1125"/>
                <a:gd name="T67" fmla="*/ 2147483646 h 2047"/>
                <a:gd name="T68" fmla="*/ 2147483646 w 1125"/>
                <a:gd name="T69" fmla="*/ 2147483646 h 2047"/>
                <a:gd name="T70" fmla="*/ 2147483646 w 1125"/>
                <a:gd name="T71" fmla="*/ 2147483646 h 2047"/>
                <a:gd name="T72" fmla="*/ 2147483646 w 1125"/>
                <a:gd name="T73" fmla="*/ 2147483646 h 2047"/>
                <a:gd name="T74" fmla="*/ 2147483646 w 1125"/>
                <a:gd name="T75" fmla="*/ 2147483646 h 2047"/>
                <a:gd name="T76" fmla="*/ 2147483646 w 1125"/>
                <a:gd name="T77" fmla="*/ 2147483646 h 2047"/>
                <a:gd name="T78" fmla="*/ 2147483646 w 1125"/>
                <a:gd name="T79" fmla="*/ 2147483646 h 2047"/>
                <a:gd name="T80" fmla="*/ 2147483646 w 1125"/>
                <a:gd name="T81" fmla="*/ 2147483646 h 2047"/>
                <a:gd name="T82" fmla="*/ 2147483646 w 1125"/>
                <a:gd name="T83" fmla="*/ 2147483646 h 2047"/>
                <a:gd name="T84" fmla="*/ 2147483646 w 1125"/>
                <a:gd name="T85" fmla="*/ 2147483646 h 2047"/>
                <a:gd name="T86" fmla="*/ 2147483646 w 1125"/>
                <a:gd name="T87" fmla="*/ 2147483646 h 2047"/>
                <a:gd name="T88" fmla="*/ 2147483646 w 1125"/>
                <a:gd name="T89" fmla="*/ 2147483646 h 2047"/>
                <a:gd name="T90" fmla="*/ 2147483646 w 1125"/>
                <a:gd name="T91" fmla="*/ 2147483646 h 2047"/>
                <a:gd name="T92" fmla="*/ 2147483646 w 1125"/>
                <a:gd name="T93" fmla="*/ 2147483646 h 2047"/>
                <a:gd name="T94" fmla="*/ 2147483646 w 1125"/>
                <a:gd name="T95" fmla="*/ 2147483646 h 2047"/>
                <a:gd name="T96" fmla="*/ 2147483646 w 1125"/>
                <a:gd name="T97" fmla="*/ 2147483646 h 2047"/>
                <a:gd name="T98" fmla="*/ 2147483646 w 1125"/>
                <a:gd name="T99" fmla="*/ 2147483646 h 2047"/>
                <a:gd name="T100" fmla="*/ 2147483646 w 1125"/>
                <a:gd name="T101" fmla="*/ 2147483646 h 2047"/>
                <a:gd name="T102" fmla="*/ 2147483646 w 1125"/>
                <a:gd name="T103" fmla="*/ 2147483646 h 2047"/>
                <a:gd name="T104" fmla="*/ 2147483646 w 1125"/>
                <a:gd name="T105" fmla="*/ 2147483646 h 2047"/>
                <a:gd name="T106" fmla="*/ 2147483646 w 1125"/>
                <a:gd name="T107" fmla="*/ 2147483646 h 2047"/>
                <a:gd name="T108" fmla="*/ 2147483646 w 1125"/>
                <a:gd name="T109" fmla="*/ 2147483646 h 2047"/>
                <a:gd name="T110" fmla="*/ 2147483646 w 1125"/>
                <a:gd name="T111" fmla="*/ 2147483646 h 2047"/>
                <a:gd name="T112" fmla="*/ 2147483646 w 1125"/>
                <a:gd name="T113" fmla="*/ 2147483646 h 2047"/>
                <a:gd name="T114" fmla="*/ 2147483646 w 1125"/>
                <a:gd name="T115" fmla="*/ 2147483646 h 2047"/>
                <a:gd name="T116" fmla="*/ 2147483646 w 1125"/>
                <a:gd name="T117" fmla="*/ 2147483646 h 2047"/>
                <a:gd name="T118" fmla="*/ 2147483646 w 1125"/>
                <a:gd name="T119" fmla="*/ 2147483646 h 2047"/>
                <a:gd name="T120" fmla="*/ 2147483646 w 1125"/>
                <a:gd name="T121" fmla="*/ 2147483646 h 2047"/>
                <a:gd name="T122" fmla="*/ 2147483646 w 1125"/>
                <a:gd name="T123" fmla="*/ 2147483646 h 2047"/>
                <a:gd name="T124" fmla="*/ 2147483646 w 1125"/>
                <a:gd name="T125" fmla="*/ 2147483646 h 204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125" h="2047">
                  <a:moveTo>
                    <a:pt x="718" y="105"/>
                  </a:moveTo>
                  <a:lnTo>
                    <a:pt x="722" y="102"/>
                  </a:lnTo>
                  <a:lnTo>
                    <a:pt x="730" y="95"/>
                  </a:lnTo>
                  <a:lnTo>
                    <a:pt x="740" y="83"/>
                  </a:lnTo>
                  <a:lnTo>
                    <a:pt x="751" y="70"/>
                  </a:lnTo>
                  <a:lnTo>
                    <a:pt x="760" y="58"/>
                  </a:lnTo>
                  <a:lnTo>
                    <a:pt x="764" y="46"/>
                  </a:lnTo>
                  <a:lnTo>
                    <a:pt x="761" y="37"/>
                  </a:lnTo>
                  <a:lnTo>
                    <a:pt x="748" y="32"/>
                  </a:lnTo>
                  <a:lnTo>
                    <a:pt x="735" y="30"/>
                  </a:lnTo>
                  <a:lnTo>
                    <a:pt x="725" y="27"/>
                  </a:lnTo>
                  <a:lnTo>
                    <a:pt x="716" y="22"/>
                  </a:lnTo>
                  <a:lnTo>
                    <a:pt x="708" y="17"/>
                  </a:lnTo>
                  <a:lnTo>
                    <a:pt x="700" y="13"/>
                  </a:lnTo>
                  <a:lnTo>
                    <a:pt x="693" y="8"/>
                  </a:lnTo>
                  <a:lnTo>
                    <a:pt x="686" y="4"/>
                  </a:lnTo>
                  <a:lnTo>
                    <a:pt x="678" y="1"/>
                  </a:lnTo>
                  <a:lnTo>
                    <a:pt x="672" y="0"/>
                  </a:lnTo>
                  <a:lnTo>
                    <a:pt x="665" y="0"/>
                  </a:lnTo>
                  <a:lnTo>
                    <a:pt x="658" y="0"/>
                  </a:lnTo>
                  <a:lnTo>
                    <a:pt x="651" y="2"/>
                  </a:lnTo>
                  <a:lnTo>
                    <a:pt x="633" y="7"/>
                  </a:lnTo>
                  <a:lnTo>
                    <a:pt x="610" y="13"/>
                  </a:lnTo>
                  <a:lnTo>
                    <a:pt x="583" y="19"/>
                  </a:lnTo>
                  <a:lnTo>
                    <a:pt x="558" y="25"/>
                  </a:lnTo>
                  <a:lnTo>
                    <a:pt x="534" y="34"/>
                  </a:lnTo>
                  <a:lnTo>
                    <a:pt x="512" y="42"/>
                  </a:lnTo>
                  <a:lnTo>
                    <a:pt x="496" y="52"/>
                  </a:lnTo>
                  <a:lnTo>
                    <a:pt x="487" y="62"/>
                  </a:lnTo>
                  <a:lnTo>
                    <a:pt x="483" y="74"/>
                  </a:lnTo>
                  <a:lnTo>
                    <a:pt x="478" y="84"/>
                  </a:lnTo>
                  <a:lnTo>
                    <a:pt x="474" y="93"/>
                  </a:lnTo>
                  <a:lnTo>
                    <a:pt x="468" y="102"/>
                  </a:lnTo>
                  <a:lnTo>
                    <a:pt x="461" y="107"/>
                  </a:lnTo>
                  <a:lnTo>
                    <a:pt x="452" y="110"/>
                  </a:lnTo>
                  <a:lnTo>
                    <a:pt x="440" y="110"/>
                  </a:lnTo>
                  <a:lnTo>
                    <a:pt x="426" y="105"/>
                  </a:lnTo>
                  <a:lnTo>
                    <a:pt x="409" y="100"/>
                  </a:lnTo>
                  <a:lnTo>
                    <a:pt x="391" y="98"/>
                  </a:lnTo>
                  <a:lnTo>
                    <a:pt x="371" y="100"/>
                  </a:lnTo>
                  <a:lnTo>
                    <a:pt x="351" y="105"/>
                  </a:lnTo>
                  <a:lnTo>
                    <a:pt x="334" y="112"/>
                  </a:lnTo>
                  <a:lnTo>
                    <a:pt x="319" y="120"/>
                  </a:lnTo>
                  <a:lnTo>
                    <a:pt x="306" y="130"/>
                  </a:lnTo>
                  <a:lnTo>
                    <a:pt x="300" y="141"/>
                  </a:lnTo>
                  <a:lnTo>
                    <a:pt x="291" y="151"/>
                  </a:lnTo>
                  <a:lnTo>
                    <a:pt x="278" y="161"/>
                  </a:lnTo>
                  <a:lnTo>
                    <a:pt x="260" y="172"/>
                  </a:lnTo>
                  <a:lnTo>
                    <a:pt x="241" y="182"/>
                  </a:lnTo>
                  <a:lnTo>
                    <a:pt x="221" y="194"/>
                  </a:lnTo>
                  <a:lnTo>
                    <a:pt x="204" y="208"/>
                  </a:lnTo>
                  <a:lnTo>
                    <a:pt x="191" y="224"/>
                  </a:lnTo>
                  <a:lnTo>
                    <a:pt x="184" y="242"/>
                  </a:lnTo>
                  <a:lnTo>
                    <a:pt x="180" y="261"/>
                  </a:lnTo>
                  <a:lnTo>
                    <a:pt x="172" y="277"/>
                  </a:lnTo>
                  <a:lnTo>
                    <a:pt x="160" y="289"/>
                  </a:lnTo>
                  <a:lnTo>
                    <a:pt x="146" y="299"/>
                  </a:lnTo>
                  <a:lnTo>
                    <a:pt x="130" y="305"/>
                  </a:lnTo>
                  <a:lnTo>
                    <a:pt x="113" y="311"/>
                  </a:lnTo>
                  <a:lnTo>
                    <a:pt x="94" y="314"/>
                  </a:lnTo>
                  <a:lnTo>
                    <a:pt x="76" y="315"/>
                  </a:lnTo>
                  <a:lnTo>
                    <a:pt x="59" y="316"/>
                  </a:lnTo>
                  <a:lnTo>
                    <a:pt x="44" y="319"/>
                  </a:lnTo>
                  <a:lnTo>
                    <a:pt x="31" y="325"/>
                  </a:lnTo>
                  <a:lnTo>
                    <a:pt x="22" y="332"/>
                  </a:lnTo>
                  <a:lnTo>
                    <a:pt x="16" y="342"/>
                  </a:lnTo>
                  <a:lnTo>
                    <a:pt x="13" y="355"/>
                  </a:lnTo>
                  <a:lnTo>
                    <a:pt x="11" y="369"/>
                  </a:lnTo>
                  <a:lnTo>
                    <a:pt x="15" y="386"/>
                  </a:lnTo>
                  <a:lnTo>
                    <a:pt x="17" y="402"/>
                  </a:lnTo>
                  <a:lnTo>
                    <a:pt x="16" y="415"/>
                  </a:lnTo>
                  <a:lnTo>
                    <a:pt x="13" y="425"/>
                  </a:lnTo>
                  <a:lnTo>
                    <a:pt x="9" y="434"/>
                  </a:lnTo>
                  <a:lnTo>
                    <a:pt x="4" y="444"/>
                  </a:lnTo>
                  <a:lnTo>
                    <a:pt x="1" y="454"/>
                  </a:lnTo>
                  <a:lnTo>
                    <a:pt x="0" y="466"/>
                  </a:lnTo>
                  <a:lnTo>
                    <a:pt x="2" y="482"/>
                  </a:lnTo>
                  <a:lnTo>
                    <a:pt x="7" y="499"/>
                  </a:lnTo>
                  <a:lnTo>
                    <a:pt x="13" y="515"/>
                  </a:lnTo>
                  <a:lnTo>
                    <a:pt x="18" y="530"/>
                  </a:lnTo>
                  <a:lnTo>
                    <a:pt x="25" y="543"/>
                  </a:lnTo>
                  <a:lnTo>
                    <a:pt x="34" y="553"/>
                  </a:lnTo>
                  <a:lnTo>
                    <a:pt x="45" y="562"/>
                  </a:lnTo>
                  <a:lnTo>
                    <a:pt x="59" y="568"/>
                  </a:lnTo>
                  <a:lnTo>
                    <a:pt x="76" y="572"/>
                  </a:lnTo>
                  <a:lnTo>
                    <a:pt x="94" y="575"/>
                  </a:lnTo>
                  <a:lnTo>
                    <a:pt x="113" y="579"/>
                  </a:lnTo>
                  <a:lnTo>
                    <a:pt x="130" y="584"/>
                  </a:lnTo>
                  <a:lnTo>
                    <a:pt x="145" y="593"/>
                  </a:lnTo>
                  <a:lnTo>
                    <a:pt x="159" y="605"/>
                  </a:lnTo>
                  <a:lnTo>
                    <a:pt x="169" y="621"/>
                  </a:lnTo>
                  <a:lnTo>
                    <a:pt x="176" y="642"/>
                  </a:lnTo>
                  <a:lnTo>
                    <a:pt x="179" y="668"/>
                  </a:lnTo>
                  <a:lnTo>
                    <a:pt x="181" y="695"/>
                  </a:lnTo>
                  <a:lnTo>
                    <a:pt x="185" y="718"/>
                  </a:lnTo>
                  <a:lnTo>
                    <a:pt x="191" y="740"/>
                  </a:lnTo>
                  <a:lnTo>
                    <a:pt x="198" y="762"/>
                  </a:lnTo>
                  <a:lnTo>
                    <a:pt x="203" y="785"/>
                  </a:lnTo>
                  <a:lnTo>
                    <a:pt x="206" y="810"/>
                  </a:lnTo>
                  <a:lnTo>
                    <a:pt x="207" y="841"/>
                  </a:lnTo>
                  <a:lnTo>
                    <a:pt x="203" y="878"/>
                  </a:lnTo>
                  <a:lnTo>
                    <a:pt x="196" y="915"/>
                  </a:lnTo>
                  <a:lnTo>
                    <a:pt x="190" y="945"/>
                  </a:lnTo>
                  <a:lnTo>
                    <a:pt x="184" y="968"/>
                  </a:lnTo>
                  <a:lnTo>
                    <a:pt x="181" y="986"/>
                  </a:lnTo>
                  <a:lnTo>
                    <a:pt x="180" y="999"/>
                  </a:lnTo>
                  <a:lnTo>
                    <a:pt x="180" y="1009"/>
                  </a:lnTo>
                  <a:lnTo>
                    <a:pt x="184" y="1016"/>
                  </a:lnTo>
                  <a:lnTo>
                    <a:pt x="191" y="1022"/>
                  </a:lnTo>
                  <a:lnTo>
                    <a:pt x="200" y="1028"/>
                  </a:lnTo>
                  <a:lnTo>
                    <a:pt x="210" y="1034"/>
                  </a:lnTo>
                  <a:lnTo>
                    <a:pt x="218" y="1042"/>
                  </a:lnTo>
                  <a:lnTo>
                    <a:pt x="225" y="1050"/>
                  </a:lnTo>
                  <a:lnTo>
                    <a:pt x="227" y="1057"/>
                  </a:lnTo>
                  <a:lnTo>
                    <a:pt x="225" y="1062"/>
                  </a:lnTo>
                  <a:lnTo>
                    <a:pt x="217" y="1067"/>
                  </a:lnTo>
                  <a:lnTo>
                    <a:pt x="203" y="1068"/>
                  </a:lnTo>
                  <a:lnTo>
                    <a:pt x="189" y="1070"/>
                  </a:lnTo>
                  <a:lnTo>
                    <a:pt x="183" y="1075"/>
                  </a:lnTo>
                  <a:lnTo>
                    <a:pt x="183" y="1082"/>
                  </a:lnTo>
                  <a:lnTo>
                    <a:pt x="188" y="1089"/>
                  </a:lnTo>
                  <a:lnTo>
                    <a:pt x="194" y="1097"/>
                  </a:lnTo>
                  <a:lnTo>
                    <a:pt x="200" y="1104"/>
                  </a:lnTo>
                  <a:lnTo>
                    <a:pt x="206" y="1108"/>
                  </a:lnTo>
                  <a:lnTo>
                    <a:pt x="208" y="1111"/>
                  </a:lnTo>
                  <a:lnTo>
                    <a:pt x="206" y="1111"/>
                  </a:lnTo>
                  <a:lnTo>
                    <a:pt x="200" y="1110"/>
                  </a:lnTo>
                  <a:lnTo>
                    <a:pt x="191" y="1108"/>
                  </a:lnTo>
                  <a:lnTo>
                    <a:pt x="182" y="1108"/>
                  </a:lnTo>
                  <a:lnTo>
                    <a:pt x="172" y="1111"/>
                  </a:lnTo>
                  <a:lnTo>
                    <a:pt x="162" y="1115"/>
                  </a:lnTo>
                  <a:lnTo>
                    <a:pt x="157" y="1123"/>
                  </a:lnTo>
                  <a:lnTo>
                    <a:pt x="154" y="1135"/>
                  </a:lnTo>
                  <a:lnTo>
                    <a:pt x="157" y="1149"/>
                  </a:lnTo>
                  <a:lnTo>
                    <a:pt x="164" y="1163"/>
                  </a:lnTo>
                  <a:lnTo>
                    <a:pt x="173" y="1176"/>
                  </a:lnTo>
                  <a:lnTo>
                    <a:pt x="184" y="1187"/>
                  </a:lnTo>
                  <a:lnTo>
                    <a:pt x="196" y="1196"/>
                  </a:lnTo>
                  <a:lnTo>
                    <a:pt x="207" y="1201"/>
                  </a:lnTo>
                  <a:lnTo>
                    <a:pt x="219" y="1201"/>
                  </a:lnTo>
                  <a:lnTo>
                    <a:pt x="227" y="1195"/>
                  </a:lnTo>
                  <a:lnTo>
                    <a:pt x="234" y="1186"/>
                  </a:lnTo>
                  <a:lnTo>
                    <a:pt x="238" y="1178"/>
                  </a:lnTo>
                  <a:lnTo>
                    <a:pt x="244" y="1171"/>
                  </a:lnTo>
                  <a:lnTo>
                    <a:pt x="249" y="1165"/>
                  </a:lnTo>
                  <a:lnTo>
                    <a:pt x="252" y="1161"/>
                  </a:lnTo>
                  <a:lnTo>
                    <a:pt x="258" y="1158"/>
                  </a:lnTo>
                  <a:lnTo>
                    <a:pt x="263" y="1158"/>
                  </a:lnTo>
                  <a:lnTo>
                    <a:pt x="270" y="1159"/>
                  </a:lnTo>
                  <a:lnTo>
                    <a:pt x="278" y="1174"/>
                  </a:lnTo>
                  <a:lnTo>
                    <a:pt x="275" y="1202"/>
                  </a:lnTo>
                  <a:lnTo>
                    <a:pt x="267" y="1233"/>
                  </a:lnTo>
                  <a:lnTo>
                    <a:pt x="258" y="1255"/>
                  </a:lnTo>
                  <a:lnTo>
                    <a:pt x="252" y="1261"/>
                  </a:lnTo>
                  <a:lnTo>
                    <a:pt x="244" y="1265"/>
                  </a:lnTo>
                  <a:lnTo>
                    <a:pt x="234" y="1270"/>
                  </a:lnTo>
                  <a:lnTo>
                    <a:pt x="223" y="1273"/>
                  </a:lnTo>
                  <a:lnTo>
                    <a:pt x="212" y="1279"/>
                  </a:lnTo>
                  <a:lnTo>
                    <a:pt x="202" y="1285"/>
                  </a:lnTo>
                  <a:lnTo>
                    <a:pt x="192" y="1292"/>
                  </a:lnTo>
                  <a:lnTo>
                    <a:pt x="184" y="1302"/>
                  </a:lnTo>
                  <a:lnTo>
                    <a:pt x="177" y="1318"/>
                  </a:lnTo>
                  <a:lnTo>
                    <a:pt x="169" y="1340"/>
                  </a:lnTo>
                  <a:lnTo>
                    <a:pt x="161" y="1369"/>
                  </a:lnTo>
                  <a:lnTo>
                    <a:pt x="154" y="1399"/>
                  </a:lnTo>
                  <a:lnTo>
                    <a:pt x="149" y="1430"/>
                  </a:lnTo>
                  <a:lnTo>
                    <a:pt x="144" y="1459"/>
                  </a:lnTo>
                  <a:lnTo>
                    <a:pt x="142" y="1483"/>
                  </a:lnTo>
                  <a:lnTo>
                    <a:pt x="143" y="1500"/>
                  </a:lnTo>
                  <a:lnTo>
                    <a:pt x="146" y="1514"/>
                  </a:lnTo>
                  <a:lnTo>
                    <a:pt x="153" y="1530"/>
                  </a:lnTo>
                  <a:lnTo>
                    <a:pt x="160" y="1547"/>
                  </a:lnTo>
                  <a:lnTo>
                    <a:pt x="168" y="1566"/>
                  </a:lnTo>
                  <a:lnTo>
                    <a:pt x="174" y="1585"/>
                  </a:lnTo>
                  <a:lnTo>
                    <a:pt x="180" y="1606"/>
                  </a:lnTo>
                  <a:lnTo>
                    <a:pt x="181" y="1628"/>
                  </a:lnTo>
                  <a:lnTo>
                    <a:pt x="179" y="1650"/>
                  </a:lnTo>
                  <a:lnTo>
                    <a:pt x="176" y="1672"/>
                  </a:lnTo>
                  <a:lnTo>
                    <a:pt x="179" y="1694"/>
                  </a:lnTo>
                  <a:lnTo>
                    <a:pt x="184" y="1714"/>
                  </a:lnTo>
                  <a:lnTo>
                    <a:pt x="191" y="1735"/>
                  </a:lnTo>
                  <a:lnTo>
                    <a:pt x="200" y="1754"/>
                  </a:lnTo>
                  <a:lnTo>
                    <a:pt x="210" y="1772"/>
                  </a:lnTo>
                  <a:lnTo>
                    <a:pt x="219" y="1791"/>
                  </a:lnTo>
                  <a:lnTo>
                    <a:pt x="227" y="1807"/>
                  </a:lnTo>
                  <a:lnTo>
                    <a:pt x="235" y="1825"/>
                  </a:lnTo>
                  <a:lnTo>
                    <a:pt x="245" y="1847"/>
                  </a:lnTo>
                  <a:lnTo>
                    <a:pt x="257" y="1872"/>
                  </a:lnTo>
                  <a:lnTo>
                    <a:pt x="270" y="1897"/>
                  </a:lnTo>
                  <a:lnTo>
                    <a:pt x="283" y="1918"/>
                  </a:lnTo>
                  <a:lnTo>
                    <a:pt x="300" y="1937"/>
                  </a:lnTo>
                  <a:lnTo>
                    <a:pt x="315" y="1948"/>
                  </a:lnTo>
                  <a:lnTo>
                    <a:pt x="331" y="1951"/>
                  </a:lnTo>
                  <a:lnTo>
                    <a:pt x="346" y="1950"/>
                  </a:lnTo>
                  <a:lnTo>
                    <a:pt x="358" y="1953"/>
                  </a:lnTo>
                  <a:lnTo>
                    <a:pt x="370" y="1959"/>
                  </a:lnTo>
                  <a:lnTo>
                    <a:pt x="379" y="1967"/>
                  </a:lnTo>
                  <a:lnTo>
                    <a:pt x="386" y="1977"/>
                  </a:lnTo>
                  <a:lnTo>
                    <a:pt x="392" y="1988"/>
                  </a:lnTo>
                  <a:lnTo>
                    <a:pt x="395" y="1999"/>
                  </a:lnTo>
                  <a:lnTo>
                    <a:pt x="396" y="2011"/>
                  </a:lnTo>
                  <a:lnTo>
                    <a:pt x="398" y="2016"/>
                  </a:lnTo>
                  <a:lnTo>
                    <a:pt x="401" y="2022"/>
                  </a:lnTo>
                  <a:lnTo>
                    <a:pt x="406" y="2028"/>
                  </a:lnTo>
                  <a:lnTo>
                    <a:pt x="413" y="2032"/>
                  </a:lnTo>
                  <a:lnTo>
                    <a:pt x="421" y="2037"/>
                  </a:lnTo>
                  <a:lnTo>
                    <a:pt x="430" y="2042"/>
                  </a:lnTo>
                  <a:lnTo>
                    <a:pt x="439" y="2044"/>
                  </a:lnTo>
                  <a:lnTo>
                    <a:pt x="449" y="2046"/>
                  </a:lnTo>
                  <a:lnTo>
                    <a:pt x="460" y="2047"/>
                  </a:lnTo>
                  <a:lnTo>
                    <a:pt x="470" y="2046"/>
                  </a:lnTo>
                  <a:lnTo>
                    <a:pt x="479" y="2044"/>
                  </a:lnTo>
                  <a:lnTo>
                    <a:pt x="489" y="2039"/>
                  </a:lnTo>
                  <a:lnTo>
                    <a:pt x="497" y="2034"/>
                  </a:lnTo>
                  <a:lnTo>
                    <a:pt x="504" y="2024"/>
                  </a:lnTo>
                  <a:lnTo>
                    <a:pt x="508" y="2013"/>
                  </a:lnTo>
                  <a:lnTo>
                    <a:pt x="512" y="1998"/>
                  </a:lnTo>
                  <a:lnTo>
                    <a:pt x="515" y="1969"/>
                  </a:lnTo>
                  <a:lnTo>
                    <a:pt x="519" y="1947"/>
                  </a:lnTo>
                  <a:lnTo>
                    <a:pt x="522" y="1930"/>
                  </a:lnTo>
                  <a:lnTo>
                    <a:pt x="524" y="1916"/>
                  </a:lnTo>
                  <a:lnTo>
                    <a:pt x="529" y="1906"/>
                  </a:lnTo>
                  <a:lnTo>
                    <a:pt x="534" y="1898"/>
                  </a:lnTo>
                  <a:lnTo>
                    <a:pt x="539" y="1891"/>
                  </a:lnTo>
                  <a:lnTo>
                    <a:pt x="547" y="1884"/>
                  </a:lnTo>
                  <a:lnTo>
                    <a:pt x="557" y="1865"/>
                  </a:lnTo>
                  <a:lnTo>
                    <a:pt x="555" y="1840"/>
                  </a:lnTo>
                  <a:lnTo>
                    <a:pt x="551" y="1816"/>
                  </a:lnTo>
                  <a:lnTo>
                    <a:pt x="554" y="1800"/>
                  </a:lnTo>
                  <a:lnTo>
                    <a:pt x="561" y="1792"/>
                  </a:lnTo>
                  <a:lnTo>
                    <a:pt x="570" y="1779"/>
                  </a:lnTo>
                  <a:lnTo>
                    <a:pt x="582" y="1762"/>
                  </a:lnTo>
                  <a:lnTo>
                    <a:pt x="595" y="1741"/>
                  </a:lnTo>
                  <a:lnTo>
                    <a:pt x="605" y="1718"/>
                  </a:lnTo>
                  <a:lnTo>
                    <a:pt x="614" y="1695"/>
                  </a:lnTo>
                  <a:lnTo>
                    <a:pt x="620" y="1672"/>
                  </a:lnTo>
                  <a:lnTo>
                    <a:pt x="621" y="1650"/>
                  </a:lnTo>
                  <a:lnTo>
                    <a:pt x="622" y="1629"/>
                  </a:lnTo>
                  <a:lnTo>
                    <a:pt x="630" y="1607"/>
                  </a:lnTo>
                  <a:lnTo>
                    <a:pt x="642" y="1587"/>
                  </a:lnTo>
                  <a:lnTo>
                    <a:pt x="658" y="1567"/>
                  </a:lnTo>
                  <a:lnTo>
                    <a:pt x="675" y="1550"/>
                  </a:lnTo>
                  <a:lnTo>
                    <a:pt x="692" y="1536"/>
                  </a:lnTo>
                  <a:lnTo>
                    <a:pt x="707" y="1528"/>
                  </a:lnTo>
                  <a:lnTo>
                    <a:pt x="718" y="1524"/>
                  </a:lnTo>
                  <a:lnTo>
                    <a:pt x="728" y="1523"/>
                  </a:lnTo>
                  <a:lnTo>
                    <a:pt x="743" y="1519"/>
                  </a:lnTo>
                  <a:lnTo>
                    <a:pt x="760" y="1511"/>
                  </a:lnTo>
                  <a:lnTo>
                    <a:pt x="777" y="1498"/>
                  </a:lnTo>
                  <a:lnTo>
                    <a:pt x="795" y="1482"/>
                  </a:lnTo>
                  <a:lnTo>
                    <a:pt x="814" y="1461"/>
                  </a:lnTo>
                  <a:lnTo>
                    <a:pt x="831" y="1436"/>
                  </a:lnTo>
                  <a:lnTo>
                    <a:pt x="846" y="1405"/>
                  </a:lnTo>
                  <a:lnTo>
                    <a:pt x="858" y="1375"/>
                  </a:lnTo>
                  <a:lnTo>
                    <a:pt x="867" y="1354"/>
                  </a:lnTo>
                  <a:lnTo>
                    <a:pt x="875" y="1338"/>
                  </a:lnTo>
                  <a:lnTo>
                    <a:pt x="881" y="1327"/>
                  </a:lnTo>
                  <a:lnTo>
                    <a:pt x="888" y="1320"/>
                  </a:lnTo>
                  <a:lnTo>
                    <a:pt x="893" y="1316"/>
                  </a:lnTo>
                  <a:lnTo>
                    <a:pt x="901" y="1312"/>
                  </a:lnTo>
                  <a:lnTo>
                    <a:pt x="912" y="1309"/>
                  </a:lnTo>
                  <a:lnTo>
                    <a:pt x="919" y="1305"/>
                  </a:lnTo>
                  <a:lnTo>
                    <a:pt x="929" y="1299"/>
                  </a:lnTo>
                  <a:lnTo>
                    <a:pt x="943" y="1289"/>
                  </a:lnTo>
                  <a:lnTo>
                    <a:pt x="958" y="1279"/>
                  </a:lnTo>
                  <a:lnTo>
                    <a:pt x="974" y="1265"/>
                  </a:lnTo>
                  <a:lnTo>
                    <a:pt x="991" y="1251"/>
                  </a:lnTo>
                  <a:lnTo>
                    <a:pt x="1009" y="1236"/>
                  </a:lnTo>
                  <a:lnTo>
                    <a:pt x="1027" y="1220"/>
                  </a:lnTo>
                  <a:lnTo>
                    <a:pt x="1045" y="1204"/>
                  </a:lnTo>
                  <a:lnTo>
                    <a:pt x="1062" y="1188"/>
                  </a:lnTo>
                  <a:lnTo>
                    <a:pt x="1078" y="1173"/>
                  </a:lnTo>
                  <a:lnTo>
                    <a:pt x="1092" y="1158"/>
                  </a:lnTo>
                  <a:lnTo>
                    <a:pt x="1103" y="1143"/>
                  </a:lnTo>
                  <a:lnTo>
                    <a:pt x="1111" y="1130"/>
                  </a:lnTo>
                  <a:lnTo>
                    <a:pt x="1117" y="1120"/>
                  </a:lnTo>
                  <a:lnTo>
                    <a:pt x="1119" y="1111"/>
                  </a:lnTo>
                  <a:lnTo>
                    <a:pt x="1116" y="1097"/>
                  </a:lnTo>
                  <a:lnTo>
                    <a:pt x="1104" y="1087"/>
                  </a:lnTo>
                  <a:lnTo>
                    <a:pt x="1088" y="1080"/>
                  </a:lnTo>
                  <a:lnTo>
                    <a:pt x="1070" y="1077"/>
                  </a:lnTo>
                  <a:lnTo>
                    <a:pt x="1048" y="1077"/>
                  </a:lnTo>
                  <a:lnTo>
                    <a:pt x="1027" y="1082"/>
                  </a:lnTo>
                  <a:lnTo>
                    <a:pt x="1007" y="1088"/>
                  </a:lnTo>
                  <a:lnTo>
                    <a:pt x="991" y="1098"/>
                  </a:lnTo>
                  <a:lnTo>
                    <a:pt x="983" y="1105"/>
                  </a:lnTo>
                  <a:lnTo>
                    <a:pt x="983" y="1102"/>
                  </a:lnTo>
                  <a:lnTo>
                    <a:pt x="988" y="1093"/>
                  </a:lnTo>
                  <a:lnTo>
                    <a:pt x="995" y="1081"/>
                  </a:lnTo>
                  <a:lnTo>
                    <a:pt x="999" y="1066"/>
                  </a:lnTo>
                  <a:lnTo>
                    <a:pt x="998" y="1053"/>
                  </a:lnTo>
                  <a:lnTo>
                    <a:pt x="989" y="1043"/>
                  </a:lnTo>
                  <a:lnTo>
                    <a:pt x="967" y="1039"/>
                  </a:lnTo>
                  <a:lnTo>
                    <a:pt x="958" y="1038"/>
                  </a:lnTo>
                  <a:lnTo>
                    <a:pt x="961" y="1034"/>
                  </a:lnTo>
                  <a:lnTo>
                    <a:pt x="975" y="1028"/>
                  </a:lnTo>
                  <a:lnTo>
                    <a:pt x="994" y="1022"/>
                  </a:lnTo>
                  <a:lnTo>
                    <a:pt x="1015" y="1019"/>
                  </a:lnTo>
                  <a:lnTo>
                    <a:pt x="1035" y="1017"/>
                  </a:lnTo>
                  <a:lnTo>
                    <a:pt x="1051" y="1020"/>
                  </a:lnTo>
                  <a:lnTo>
                    <a:pt x="1058" y="1028"/>
                  </a:lnTo>
                  <a:lnTo>
                    <a:pt x="1063" y="1037"/>
                  </a:lnTo>
                  <a:lnTo>
                    <a:pt x="1071" y="1043"/>
                  </a:lnTo>
                  <a:lnTo>
                    <a:pt x="1082" y="1045"/>
                  </a:lnTo>
                  <a:lnTo>
                    <a:pt x="1094" y="1043"/>
                  </a:lnTo>
                  <a:lnTo>
                    <a:pt x="1105" y="1038"/>
                  </a:lnTo>
                  <a:lnTo>
                    <a:pt x="1116" y="1030"/>
                  </a:lnTo>
                  <a:lnTo>
                    <a:pt x="1123" y="1019"/>
                  </a:lnTo>
                  <a:lnTo>
                    <a:pt x="1125" y="1004"/>
                  </a:lnTo>
                  <a:lnTo>
                    <a:pt x="1124" y="989"/>
                  </a:lnTo>
                  <a:lnTo>
                    <a:pt x="1120" y="976"/>
                  </a:lnTo>
                  <a:lnTo>
                    <a:pt x="1115" y="966"/>
                  </a:lnTo>
                  <a:lnTo>
                    <a:pt x="1107" y="955"/>
                  </a:lnTo>
                  <a:lnTo>
                    <a:pt x="1096" y="946"/>
                  </a:lnTo>
                  <a:lnTo>
                    <a:pt x="1085" y="937"/>
                  </a:lnTo>
                  <a:lnTo>
                    <a:pt x="1070" y="929"/>
                  </a:lnTo>
                  <a:lnTo>
                    <a:pt x="1052" y="920"/>
                  </a:lnTo>
                  <a:lnTo>
                    <a:pt x="1036" y="913"/>
                  </a:lnTo>
                  <a:lnTo>
                    <a:pt x="1022" y="909"/>
                  </a:lnTo>
                  <a:lnTo>
                    <a:pt x="1013" y="908"/>
                  </a:lnTo>
                  <a:lnTo>
                    <a:pt x="1007" y="908"/>
                  </a:lnTo>
                  <a:lnTo>
                    <a:pt x="1003" y="908"/>
                  </a:lnTo>
                  <a:lnTo>
                    <a:pt x="1002" y="907"/>
                  </a:lnTo>
                  <a:lnTo>
                    <a:pt x="1002" y="903"/>
                  </a:lnTo>
                  <a:lnTo>
                    <a:pt x="1003" y="896"/>
                  </a:lnTo>
                  <a:lnTo>
                    <a:pt x="1009" y="891"/>
                  </a:lnTo>
                  <a:lnTo>
                    <a:pt x="1018" y="891"/>
                  </a:lnTo>
                  <a:lnTo>
                    <a:pt x="1029" y="893"/>
                  </a:lnTo>
                  <a:lnTo>
                    <a:pt x="1042" y="896"/>
                  </a:lnTo>
                  <a:lnTo>
                    <a:pt x="1051" y="899"/>
                  </a:lnTo>
                  <a:lnTo>
                    <a:pt x="1058" y="898"/>
                  </a:lnTo>
                  <a:lnTo>
                    <a:pt x="1059" y="892"/>
                  </a:lnTo>
                  <a:lnTo>
                    <a:pt x="1052" y="878"/>
                  </a:lnTo>
                  <a:lnTo>
                    <a:pt x="1041" y="862"/>
                  </a:lnTo>
                  <a:lnTo>
                    <a:pt x="1030" y="848"/>
                  </a:lnTo>
                  <a:lnTo>
                    <a:pt x="1021" y="838"/>
                  </a:lnTo>
                  <a:lnTo>
                    <a:pt x="1014" y="830"/>
                  </a:lnTo>
                  <a:lnTo>
                    <a:pt x="1010" y="823"/>
                  </a:lnTo>
                  <a:lnTo>
                    <a:pt x="1009" y="818"/>
                  </a:lnTo>
                  <a:lnTo>
                    <a:pt x="1013" y="815"/>
                  </a:lnTo>
                  <a:lnTo>
                    <a:pt x="1021" y="812"/>
                  </a:lnTo>
                  <a:lnTo>
                    <a:pt x="1033" y="808"/>
                  </a:lnTo>
                  <a:lnTo>
                    <a:pt x="1043" y="801"/>
                  </a:lnTo>
                  <a:lnTo>
                    <a:pt x="1051" y="790"/>
                  </a:lnTo>
                  <a:lnTo>
                    <a:pt x="1059" y="780"/>
                  </a:lnTo>
                  <a:lnTo>
                    <a:pt x="1064" y="767"/>
                  </a:lnTo>
                  <a:lnTo>
                    <a:pt x="1067" y="756"/>
                  </a:lnTo>
                  <a:lnTo>
                    <a:pt x="1067" y="744"/>
                  </a:lnTo>
                  <a:lnTo>
                    <a:pt x="1064" y="734"/>
                  </a:lnTo>
                  <a:lnTo>
                    <a:pt x="1062" y="725"/>
                  </a:lnTo>
                  <a:lnTo>
                    <a:pt x="1063" y="716"/>
                  </a:lnTo>
                  <a:lnTo>
                    <a:pt x="1066" y="706"/>
                  </a:lnTo>
                  <a:lnTo>
                    <a:pt x="1071" y="698"/>
                  </a:lnTo>
                  <a:lnTo>
                    <a:pt x="1074" y="689"/>
                  </a:lnTo>
                  <a:lnTo>
                    <a:pt x="1075" y="680"/>
                  </a:lnTo>
                  <a:lnTo>
                    <a:pt x="1072" y="672"/>
                  </a:lnTo>
                  <a:lnTo>
                    <a:pt x="1064" y="663"/>
                  </a:lnTo>
                  <a:lnTo>
                    <a:pt x="1056" y="655"/>
                  </a:lnTo>
                  <a:lnTo>
                    <a:pt x="1051" y="646"/>
                  </a:lnTo>
                  <a:lnTo>
                    <a:pt x="1051" y="640"/>
                  </a:lnTo>
                  <a:lnTo>
                    <a:pt x="1052" y="632"/>
                  </a:lnTo>
                  <a:lnTo>
                    <a:pt x="1054" y="625"/>
                  </a:lnTo>
                  <a:lnTo>
                    <a:pt x="1055" y="618"/>
                  </a:lnTo>
                  <a:lnTo>
                    <a:pt x="1052" y="610"/>
                  </a:lnTo>
                  <a:lnTo>
                    <a:pt x="1045" y="602"/>
                  </a:lnTo>
                  <a:lnTo>
                    <a:pt x="1034" y="592"/>
                  </a:lnTo>
                  <a:lnTo>
                    <a:pt x="1020" y="582"/>
                  </a:lnTo>
                  <a:lnTo>
                    <a:pt x="1005" y="570"/>
                  </a:lnTo>
                  <a:lnTo>
                    <a:pt x="990" y="559"/>
                  </a:lnTo>
                  <a:lnTo>
                    <a:pt x="980" y="547"/>
                  </a:lnTo>
                  <a:lnTo>
                    <a:pt x="974" y="535"/>
                  </a:lnTo>
                  <a:lnTo>
                    <a:pt x="975" y="523"/>
                  </a:lnTo>
                  <a:lnTo>
                    <a:pt x="986" y="512"/>
                  </a:lnTo>
                  <a:lnTo>
                    <a:pt x="998" y="501"/>
                  </a:lnTo>
                  <a:lnTo>
                    <a:pt x="1006" y="491"/>
                  </a:lnTo>
                  <a:lnTo>
                    <a:pt x="1010" y="482"/>
                  </a:lnTo>
                  <a:lnTo>
                    <a:pt x="1010" y="474"/>
                  </a:lnTo>
                  <a:lnTo>
                    <a:pt x="1006" y="468"/>
                  </a:lnTo>
                  <a:lnTo>
                    <a:pt x="999" y="463"/>
                  </a:lnTo>
                  <a:lnTo>
                    <a:pt x="990" y="460"/>
                  </a:lnTo>
                  <a:lnTo>
                    <a:pt x="979" y="459"/>
                  </a:lnTo>
                  <a:lnTo>
                    <a:pt x="969" y="456"/>
                  </a:lnTo>
                  <a:lnTo>
                    <a:pt x="964" y="452"/>
                  </a:lnTo>
                  <a:lnTo>
                    <a:pt x="960" y="444"/>
                  </a:lnTo>
                  <a:lnTo>
                    <a:pt x="958" y="436"/>
                  </a:lnTo>
                  <a:lnTo>
                    <a:pt x="956" y="428"/>
                  </a:lnTo>
                  <a:lnTo>
                    <a:pt x="952" y="421"/>
                  </a:lnTo>
                  <a:lnTo>
                    <a:pt x="946" y="416"/>
                  </a:lnTo>
                  <a:lnTo>
                    <a:pt x="937" y="416"/>
                  </a:lnTo>
                  <a:lnTo>
                    <a:pt x="920" y="405"/>
                  </a:lnTo>
                  <a:lnTo>
                    <a:pt x="913" y="371"/>
                  </a:lnTo>
                  <a:lnTo>
                    <a:pt x="912" y="328"/>
                  </a:lnTo>
                  <a:lnTo>
                    <a:pt x="912" y="290"/>
                  </a:lnTo>
                  <a:lnTo>
                    <a:pt x="914" y="263"/>
                  </a:lnTo>
                  <a:lnTo>
                    <a:pt x="920" y="240"/>
                  </a:lnTo>
                  <a:lnTo>
                    <a:pt x="922" y="219"/>
                  </a:lnTo>
                  <a:lnTo>
                    <a:pt x="919" y="195"/>
                  </a:lnTo>
                  <a:lnTo>
                    <a:pt x="917" y="173"/>
                  </a:lnTo>
                  <a:lnTo>
                    <a:pt x="924" y="146"/>
                  </a:lnTo>
                  <a:lnTo>
                    <a:pt x="934" y="120"/>
                  </a:lnTo>
                  <a:lnTo>
                    <a:pt x="939" y="95"/>
                  </a:lnTo>
                  <a:lnTo>
                    <a:pt x="939" y="84"/>
                  </a:lnTo>
                  <a:lnTo>
                    <a:pt x="937" y="75"/>
                  </a:lnTo>
                  <a:lnTo>
                    <a:pt x="932" y="68"/>
                  </a:lnTo>
                  <a:lnTo>
                    <a:pt x="924" y="62"/>
                  </a:lnTo>
                  <a:lnTo>
                    <a:pt x="917" y="60"/>
                  </a:lnTo>
                  <a:lnTo>
                    <a:pt x="911" y="59"/>
                  </a:lnTo>
                  <a:lnTo>
                    <a:pt x="904" y="59"/>
                  </a:lnTo>
                  <a:lnTo>
                    <a:pt x="898" y="59"/>
                  </a:lnTo>
                  <a:lnTo>
                    <a:pt x="889" y="62"/>
                  </a:lnTo>
                  <a:lnTo>
                    <a:pt x="879" y="68"/>
                  </a:lnTo>
                  <a:lnTo>
                    <a:pt x="871" y="76"/>
                  </a:lnTo>
                  <a:lnTo>
                    <a:pt x="863" y="84"/>
                  </a:lnTo>
                  <a:lnTo>
                    <a:pt x="856" y="93"/>
                  </a:lnTo>
                  <a:lnTo>
                    <a:pt x="851" y="104"/>
                  </a:lnTo>
                  <a:lnTo>
                    <a:pt x="845" y="113"/>
                  </a:lnTo>
                  <a:lnTo>
                    <a:pt x="839" y="122"/>
                  </a:lnTo>
                  <a:lnTo>
                    <a:pt x="832" y="133"/>
                  </a:lnTo>
                  <a:lnTo>
                    <a:pt x="826" y="140"/>
                  </a:lnTo>
                  <a:lnTo>
                    <a:pt x="821" y="143"/>
                  </a:lnTo>
                  <a:lnTo>
                    <a:pt x="816" y="144"/>
                  </a:lnTo>
                  <a:lnTo>
                    <a:pt x="813" y="143"/>
                  </a:lnTo>
                  <a:lnTo>
                    <a:pt x="809" y="140"/>
                  </a:lnTo>
                  <a:lnTo>
                    <a:pt x="806" y="133"/>
                  </a:lnTo>
                  <a:lnTo>
                    <a:pt x="803" y="122"/>
                  </a:lnTo>
                  <a:lnTo>
                    <a:pt x="800" y="114"/>
                  </a:lnTo>
                  <a:lnTo>
                    <a:pt x="795" y="110"/>
                  </a:lnTo>
                  <a:lnTo>
                    <a:pt x="790" y="111"/>
                  </a:lnTo>
                  <a:lnTo>
                    <a:pt x="783" y="114"/>
                  </a:lnTo>
                  <a:lnTo>
                    <a:pt x="776" y="120"/>
                  </a:lnTo>
                  <a:lnTo>
                    <a:pt x="769" y="128"/>
                  </a:lnTo>
                  <a:lnTo>
                    <a:pt x="761" y="137"/>
                  </a:lnTo>
                  <a:lnTo>
                    <a:pt x="754" y="146"/>
                  </a:lnTo>
                  <a:lnTo>
                    <a:pt x="750" y="151"/>
                  </a:lnTo>
                  <a:lnTo>
                    <a:pt x="750" y="149"/>
                  </a:lnTo>
                  <a:lnTo>
                    <a:pt x="753" y="142"/>
                  </a:lnTo>
                  <a:lnTo>
                    <a:pt x="755" y="133"/>
                  </a:lnTo>
                  <a:lnTo>
                    <a:pt x="754" y="121"/>
                  </a:lnTo>
                  <a:lnTo>
                    <a:pt x="749" y="112"/>
                  </a:lnTo>
                  <a:lnTo>
                    <a:pt x="738" y="106"/>
                  </a:lnTo>
                  <a:lnTo>
                    <a:pt x="718" y="105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41" name="Freeform 163">
              <a:extLst>
                <a:ext uri="{FF2B5EF4-FFF2-40B4-BE49-F238E27FC236}">
                  <a16:creationId xmlns:a16="http://schemas.microsoft.com/office/drawing/2014/main" id="{4EFA1AF0-96A2-0C49-B4C7-735D5C23856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1013" y="2073275"/>
              <a:ext cx="41275" cy="36513"/>
            </a:xfrm>
            <a:custGeom>
              <a:avLst/>
              <a:gdLst>
                <a:gd name="T0" fmla="*/ 2147483646 w 40"/>
                <a:gd name="T1" fmla="*/ 2147483646 h 36"/>
                <a:gd name="T2" fmla="*/ 2147483646 w 40"/>
                <a:gd name="T3" fmla="*/ 2147483646 h 36"/>
                <a:gd name="T4" fmla="*/ 2147483646 w 40"/>
                <a:gd name="T5" fmla="*/ 2147483646 h 36"/>
                <a:gd name="T6" fmla="*/ 2147483646 w 40"/>
                <a:gd name="T7" fmla="*/ 2147483646 h 36"/>
                <a:gd name="T8" fmla="*/ 2147483646 w 40"/>
                <a:gd name="T9" fmla="*/ 2147483646 h 36"/>
                <a:gd name="T10" fmla="*/ 2147483646 w 40"/>
                <a:gd name="T11" fmla="*/ 2147483646 h 36"/>
                <a:gd name="T12" fmla="*/ 2147483646 w 40"/>
                <a:gd name="T13" fmla="*/ 2147483646 h 36"/>
                <a:gd name="T14" fmla="*/ 2147483646 w 40"/>
                <a:gd name="T15" fmla="*/ 2147483646 h 36"/>
                <a:gd name="T16" fmla="*/ 2147483646 w 40"/>
                <a:gd name="T17" fmla="*/ 2147483646 h 36"/>
                <a:gd name="T18" fmla="*/ 2147483646 w 40"/>
                <a:gd name="T19" fmla="*/ 2147483646 h 36"/>
                <a:gd name="T20" fmla="*/ 2147483646 w 40"/>
                <a:gd name="T21" fmla="*/ 2147483646 h 36"/>
                <a:gd name="T22" fmla="*/ 2147483646 w 40"/>
                <a:gd name="T23" fmla="*/ 2147483646 h 36"/>
                <a:gd name="T24" fmla="*/ 2147483646 w 40"/>
                <a:gd name="T25" fmla="*/ 2147483646 h 36"/>
                <a:gd name="T26" fmla="*/ 2147483646 w 40"/>
                <a:gd name="T27" fmla="*/ 2147483646 h 36"/>
                <a:gd name="T28" fmla="*/ 0 w 40"/>
                <a:gd name="T29" fmla="*/ 2147483646 h 36"/>
                <a:gd name="T30" fmla="*/ 2147483646 w 40"/>
                <a:gd name="T31" fmla="*/ 2147483646 h 36"/>
                <a:gd name="T32" fmla="*/ 2147483646 w 40"/>
                <a:gd name="T33" fmla="*/ 2147483646 h 36"/>
                <a:gd name="T34" fmla="*/ 2147483646 w 40"/>
                <a:gd name="T35" fmla="*/ 2147483646 h 36"/>
                <a:gd name="T36" fmla="*/ 2147483646 w 40"/>
                <a:gd name="T37" fmla="*/ 2147483646 h 36"/>
                <a:gd name="T38" fmla="*/ 2147483646 w 40"/>
                <a:gd name="T39" fmla="*/ 0 h 36"/>
                <a:gd name="T40" fmla="*/ 2147483646 w 40"/>
                <a:gd name="T41" fmla="*/ 2147483646 h 36"/>
                <a:gd name="T42" fmla="*/ 2147483646 w 40"/>
                <a:gd name="T43" fmla="*/ 2147483646 h 36"/>
                <a:gd name="T44" fmla="*/ 2147483646 w 40"/>
                <a:gd name="T45" fmla="*/ 2147483646 h 36"/>
                <a:gd name="T46" fmla="*/ 2147483646 w 40"/>
                <a:gd name="T47" fmla="*/ 2147483646 h 36"/>
                <a:gd name="T48" fmla="*/ 2147483646 w 40"/>
                <a:gd name="T49" fmla="*/ 2147483646 h 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40" h="36">
                  <a:moveTo>
                    <a:pt x="39" y="19"/>
                  </a:moveTo>
                  <a:lnTo>
                    <a:pt x="38" y="21"/>
                  </a:lnTo>
                  <a:lnTo>
                    <a:pt x="35" y="25"/>
                  </a:lnTo>
                  <a:lnTo>
                    <a:pt x="31" y="29"/>
                  </a:lnTo>
                  <a:lnTo>
                    <a:pt x="27" y="33"/>
                  </a:lnTo>
                  <a:lnTo>
                    <a:pt x="23" y="35"/>
                  </a:lnTo>
                  <a:lnTo>
                    <a:pt x="18" y="36"/>
                  </a:lnTo>
                  <a:lnTo>
                    <a:pt x="13" y="36"/>
                  </a:lnTo>
                  <a:lnTo>
                    <a:pt x="12" y="36"/>
                  </a:lnTo>
                  <a:lnTo>
                    <a:pt x="11" y="35"/>
                  </a:lnTo>
                  <a:lnTo>
                    <a:pt x="10" y="33"/>
                  </a:lnTo>
                  <a:lnTo>
                    <a:pt x="8" y="31"/>
                  </a:lnTo>
                  <a:lnTo>
                    <a:pt x="4" y="27"/>
                  </a:lnTo>
                  <a:lnTo>
                    <a:pt x="1" y="24"/>
                  </a:lnTo>
                  <a:lnTo>
                    <a:pt x="0" y="19"/>
                  </a:lnTo>
                  <a:lnTo>
                    <a:pt x="1" y="16"/>
                  </a:lnTo>
                  <a:lnTo>
                    <a:pt x="7" y="11"/>
                  </a:lnTo>
                  <a:lnTo>
                    <a:pt x="12" y="6"/>
                  </a:lnTo>
                  <a:lnTo>
                    <a:pt x="16" y="2"/>
                  </a:lnTo>
                  <a:lnTo>
                    <a:pt x="19" y="0"/>
                  </a:lnTo>
                  <a:lnTo>
                    <a:pt x="24" y="1"/>
                  </a:lnTo>
                  <a:lnTo>
                    <a:pt x="31" y="3"/>
                  </a:lnTo>
                  <a:lnTo>
                    <a:pt x="37" y="6"/>
                  </a:lnTo>
                  <a:lnTo>
                    <a:pt x="40" y="11"/>
                  </a:lnTo>
                  <a:lnTo>
                    <a:pt x="39" y="1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42" name="Freeform 164">
              <a:extLst>
                <a:ext uri="{FF2B5EF4-FFF2-40B4-BE49-F238E27FC236}">
                  <a16:creationId xmlns:a16="http://schemas.microsoft.com/office/drawing/2014/main" id="{875E23F9-93D0-5348-A6CE-ECFDF18C2DF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438" y="2368550"/>
              <a:ext cx="0" cy="4763"/>
            </a:xfrm>
            <a:custGeom>
              <a:avLst/>
              <a:gdLst>
                <a:gd name="T0" fmla="*/ 1 w 1"/>
                <a:gd name="T1" fmla="*/ 2147483646 h 4"/>
                <a:gd name="T2" fmla="*/ 1 w 1"/>
                <a:gd name="T3" fmla="*/ 2147483646 h 4"/>
                <a:gd name="T4" fmla="*/ 1 w 1"/>
                <a:gd name="T5" fmla="*/ 2147483646 h 4"/>
                <a:gd name="T6" fmla="*/ 0 w 1"/>
                <a:gd name="T7" fmla="*/ 0 h 4"/>
                <a:gd name="T8" fmla="*/ 0 w 1"/>
                <a:gd name="T9" fmla="*/ 0 h 4"/>
                <a:gd name="T10" fmla="*/ 1 w 1"/>
                <a:gd name="T11" fmla="*/ 2147483646 h 4"/>
                <a:gd name="T12" fmla="*/ 1 w 1"/>
                <a:gd name="T13" fmla="*/ 2147483646 h 4"/>
                <a:gd name="T14" fmla="*/ 1 w 1"/>
                <a:gd name="T15" fmla="*/ 2147483646 h 4"/>
                <a:gd name="T16" fmla="*/ 1 w 1"/>
                <a:gd name="T17" fmla="*/ 2147483646 h 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" h="4">
                  <a:moveTo>
                    <a:pt x="1" y="2"/>
                  </a:moveTo>
                  <a:lnTo>
                    <a:pt x="1" y="1"/>
                  </a:lnTo>
                  <a:lnTo>
                    <a:pt x="0" y="0"/>
                  </a:lnTo>
                  <a:lnTo>
                    <a:pt x="1" y="2"/>
                  </a:lnTo>
                  <a:lnTo>
                    <a:pt x="1" y="4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43" name="Freeform 165">
              <a:extLst>
                <a:ext uri="{FF2B5EF4-FFF2-40B4-BE49-F238E27FC236}">
                  <a16:creationId xmlns:a16="http://schemas.microsoft.com/office/drawing/2014/main" id="{15C1F296-6DA7-0944-8DFA-407B31D94C1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0625" y="2401888"/>
              <a:ext cx="3175" cy="6350"/>
            </a:xfrm>
            <a:custGeom>
              <a:avLst/>
              <a:gdLst>
                <a:gd name="T0" fmla="*/ 2147483646 w 5"/>
                <a:gd name="T1" fmla="*/ 2147483646 h 8"/>
                <a:gd name="T2" fmla="*/ 2147483646 w 5"/>
                <a:gd name="T3" fmla="*/ 2147483646 h 8"/>
                <a:gd name="T4" fmla="*/ 2147483646 w 5"/>
                <a:gd name="T5" fmla="*/ 2147483646 h 8"/>
                <a:gd name="T6" fmla="*/ 2147483646 w 5"/>
                <a:gd name="T7" fmla="*/ 2147483646 h 8"/>
                <a:gd name="T8" fmla="*/ 2147483646 w 5"/>
                <a:gd name="T9" fmla="*/ 0 h 8"/>
                <a:gd name="T10" fmla="*/ 0 w 5"/>
                <a:gd name="T11" fmla="*/ 0 h 8"/>
                <a:gd name="T12" fmla="*/ 0 w 5"/>
                <a:gd name="T13" fmla="*/ 2147483646 h 8"/>
                <a:gd name="T14" fmla="*/ 2147483646 w 5"/>
                <a:gd name="T15" fmla="*/ 2147483646 h 8"/>
                <a:gd name="T16" fmla="*/ 2147483646 w 5"/>
                <a:gd name="T17" fmla="*/ 2147483646 h 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" h="8">
                  <a:moveTo>
                    <a:pt x="5" y="8"/>
                  </a:moveTo>
                  <a:lnTo>
                    <a:pt x="5" y="6"/>
                  </a:lnTo>
                  <a:lnTo>
                    <a:pt x="5" y="5"/>
                  </a:lnTo>
                  <a:lnTo>
                    <a:pt x="5" y="2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2" y="5"/>
                  </a:lnTo>
                  <a:lnTo>
                    <a:pt x="5" y="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44" name="Freeform 166">
              <a:extLst>
                <a:ext uri="{FF2B5EF4-FFF2-40B4-BE49-F238E27FC236}">
                  <a16:creationId xmlns:a16="http://schemas.microsoft.com/office/drawing/2014/main" id="{2C392B3E-13D6-C54E-982D-88202BF1B1E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9788" y="1984375"/>
              <a:ext cx="14287" cy="14288"/>
            </a:xfrm>
            <a:custGeom>
              <a:avLst/>
              <a:gdLst>
                <a:gd name="T0" fmla="*/ 2147483646 w 14"/>
                <a:gd name="T1" fmla="*/ 2147483646 h 15"/>
                <a:gd name="T2" fmla="*/ 2147483646 w 14"/>
                <a:gd name="T3" fmla="*/ 2147483646 h 15"/>
                <a:gd name="T4" fmla="*/ 2147483646 w 14"/>
                <a:gd name="T5" fmla="*/ 2147483646 h 15"/>
                <a:gd name="T6" fmla="*/ 2147483646 w 14"/>
                <a:gd name="T7" fmla="*/ 2147483646 h 15"/>
                <a:gd name="T8" fmla="*/ 2147483646 w 14"/>
                <a:gd name="T9" fmla="*/ 2147483646 h 15"/>
                <a:gd name="T10" fmla="*/ 2147483646 w 14"/>
                <a:gd name="T11" fmla="*/ 2147483646 h 15"/>
                <a:gd name="T12" fmla="*/ 2147483646 w 14"/>
                <a:gd name="T13" fmla="*/ 2147483646 h 15"/>
                <a:gd name="T14" fmla="*/ 2147483646 w 14"/>
                <a:gd name="T15" fmla="*/ 2147483646 h 15"/>
                <a:gd name="T16" fmla="*/ 2147483646 w 14"/>
                <a:gd name="T17" fmla="*/ 0 h 15"/>
                <a:gd name="T18" fmla="*/ 2147483646 w 14"/>
                <a:gd name="T19" fmla="*/ 2147483646 h 15"/>
                <a:gd name="T20" fmla="*/ 2147483646 w 14"/>
                <a:gd name="T21" fmla="*/ 2147483646 h 15"/>
                <a:gd name="T22" fmla="*/ 2147483646 w 14"/>
                <a:gd name="T23" fmla="*/ 2147483646 h 15"/>
                <a:gd name="T24" fmla="*/ 0 w 14"/>
                <a:gd name="T25" fmla="*/ 2147483646 h 15"/>
                <a:gd name="T26" fmla="*/ 2147483646 w 14"/>
                <a:gd name="T27" fmla="*/ 2147483646 h 15"/>
                <a:gd name="T28" fmla="*/ 2147483646 w 14"/>
                <a:gd name="T29" fmla="*/ 2147483646 h 15"/>
                <a:gd name="T30" fmla="*/ 2147483646 w 14"/>
                <a:gd name="T31" fmla="*/ 2147483646 h 15"/>
                <a:gd name="T32" fmla="*/ 2147483646 w 14"/>
                <a:gd name="T33" fmla="*/ 2147483646 h 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" h="15">
                  <a:moveTo>
                    <a:pt x="2" y="7"/>
                  </a:moveTo>
                  <a:lnTo>
                    <a:pt x="9" y="13"/>
                  </a:lnTo>
                  <a:lnTo>
                    <a:pt x="14" y="15"/>
                  </a:lnTo>
                  <a:lnTo>
                    <a:pt x="14" y="14"/>
                  </a:lnTo>
                  <a:lnTo>
                    <a:pt x="10" y="7"/>
                  </a:lnTo>
                  <a:lnTo>
                    <a:pt x="9" y="5"/>
                  </a:lnTo>
                  <a:lnTo>
                    <a:pt x="9" y="3"/>
                  </a:lnTo>
                  <a:lnTo>
                    <a:pt x="8" y="1"/>
                  </a:lnTo>
                  <a:lnTo>
                    <a:pt x="7" y="0"/>
                  </a:lnTo>
                  <a:lnTo>
                    <a:pt x="6" y="1"/>
                  </a:lnTo>
                  <a:lnTo>
                    <a:pt x="3" y="2"/>
                  </a:lnTo>
                  <a:lnTo>
                    <a:pt x="2" y="3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7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45" name="Freeform 167">
              <a:extLst>
                <a:ext uri="{FF2B5EF4-FFF2-40B4-BE49-F238E27FC236}">
                  <a16:creationId xmlns:a16="http://schemas.microsoft.com/office/drawing/2014/main" id="{4987FB2B-5CCD-394A-8DF0-10CFAA16EF8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7113" y="2452688"/>
              <a:ext cx="144462" cy="120650"/>
            </a:xfrm>
            <a:custGeom>
              <a:avLst/>
              <a:gdLst>
                <a:gd name="T0" fmla="*/ 2147483646 w 135"/>
                <a:gd name="T1" fmla="*/ 2147483646 h 119"/>
                <a:gd name="T2" fmla="*/ 2147483646 w 135"/>
                <a:gd name="T3" fmla="*/ 2147483646 h 119"/>
                <a:gd name="T4" fmla="*/ 2147483646 w 135"/>
                <a:gd name="T5" fmla="*/ 2147483646 h 119"/>
                <a:gd name="T6" fmla="*/ 2147483646 w 135"/>
                <a:gd name="T7" fmla="*/ 2147483646 h 119"/>
                <a:gd name="T8" fmla="*/ 2147483646 w 135"/>
                <a:gd name="T9" fmla="*/ 2147483646 h 119"/>
                <a:gd name="T10" fmla="*/ 2147483646 w 135"/>
                <a:gd name="T11" fmla="*/ 2147483646 h 119"/>
                <a:gd name="T12" fmla="*/ 2147483646 w 135"/>
                <a:gd name="T13" fmla="*/ 2147483646 h 119"/>
                <a:gd name="T14" fmla="*/ 2147483646 w 135"/>
                <a:gd name="T15" fmla="*/ 2147483646 h 119"/>
                <a:gd name="T16" fmla="*/ 2147483646 w 135"/>
                <a:gd name="T17" fmla="*/ 2147483646 h 119"/>
                <a:gd name="T18" fmla="*/ 2147483646 w 135"/>
                <a:gd name="T19" fmla="*/ 2147483646 h 119"/>
                <a:gd name="T20" fmla="*/ 2147483646 w 135"/>
                <a:gd name="T21" fmla="*/ 2147483646 h 119"/>
                <a:gd name="T22" fmla="*/ 2147483646 w 135"/>
                <a:gd name="T23" fmla="*/ 2147483646 h 119"/>
                <a:gd name="T24" fmla="*/ 2147483646 w 135"/>
                <a:gd name="T25" fmla="*/ 2147483646 h 119"/>
                <a:gd name="T26" fmla="*/ 2147483646 w 135"/>
                <a:gd name="T27" fmla="*/ 2147483646 h 119"/>
                <a:gd name="T28" fmla="*/ 2147483646 w 135"/>
                <a:gd name="T29" fmla="*/ 2147483646 h 119"/>
                <a:gd name="T30" fmla="*/ 2147483646 w 135"/>
                <a:gd name="T31" fmla="*/ 2147483646 h 119"/>
                <a:gd name="T32" fmla="*/ 2147483646 w 135"/>
                <a:gd name="T33" fmla="*/ 2147483646 h 119"/>
                <a:gd name="T34" fmla="*/ 2147483646 w 135"/>
                <a:gd name="T35" fmla="*/ 2147483646 h 119"/>
                <a:gd name="T36" fmla="*/ 2147483646 w 135"/>
                <a:gd name="T37" fmla="*/ 2147483646 h 119"/>
                <a:gd name="T38" fmla="*/ 2147483646 w 135"/>
                <a:gd name="T39" fmla="*/ 2147483646 h 119"/>
                <a:gd name="T40" fmla="*/ 2147483646 w 135"/>
                <a:gd name="T41" fmla="*/ 2147483646 h 119"/>
                <a:gd name="T42" fmla="*/ 2147483646 w 135"/>
                <a:gd name="T43" fmla="*/ 2147483646 h 119"/>
                <a:gd name="T44" fmla="*/ 2147483646 w 135"/>
                <a:gd name="T45" fmla="*/ 2147483646 h 119"/>
                <a:gd name="T46" fmla="*/ 2147483646 w 135"/>
                <a:gd name="T47" fmla="*/ 2147483646 h 119"/>
                <a:gd name="T48" fmla="*/ 2147483646 w 135"/>
                <a:gd name="T49" fmla="*/ 2147483646 h 119"/>
                <a:gd name="T50" fmla="*/ 2147483646 w 135"/>
                <a:gd name="T51" fmla="*/ 2147483646 h 119"/>
                <a:gd name="T52" fmla="*/ 2147483646 w 135"/>
                <a:gd name="T53" fmla="*/ 2147483646 h 119"/>
                <a:gd name="T54" fmla="*/ 2147483646 w 135"/>
                <a:gd name="T55" fmla="*/ 2147483646 h 119"/>
                <a:gd name="T56" fmla="*/ 2147483646 w 135"/>
                <a:gd name="T57" fmla="*/ 2147483646 h 119"/>
                <a:gd name="T58" fmla="*/ 2147483646 w 135"/>
                <a:gd name="T59" fmla="*/ 2147483646 h 119"/>
                <a:gd name="T60" fmla="*/ 2147483646 w 135"/>
                <a:gd name="T61" fmla="*/ 2147483646 h 119"/>
                <a:gd name="T62" fmla="*/ 2147483646 w 135"/>
                <a:gd name="T63" fmla="*/ 2147483646 h 119"/>
                <a:gd name="T64" fmla="*/ 2147483646 w 135"/>
                <a:gd name="T65" fmla="*/ 2147483646 h 119"/>
                <a:gd name="T66" fmla="*/ 2147483646 w 135"/>
                <a:gd name="T67" fmla="*/ 2147483646 h 119"/>
                <a:gd name="T68" fmla="*/ 2147483646 w 135"/>
                <a:gd name="T69" fmla="*/ 2147483646 h 119"/>
                <a:gd name="T70" fmla="*/ 2147483646 w 135"/>
                <a:gd name="T71" fmla="*/ 2147483646 h 119"/>
                <a:gd name="T72" fmla="*/ 2147483646 w 135"/>
                <a:gd name="T73" fmla="*/ 2147483646 h 119"/>
                <a:gd name="T74" fmla="*/ 2147483646 w 135"/>
                <a:gd name="T75" fmla="*/ 2147483646 h 119"/>
                <a:gd name="T76" fmla="*/ 2147483646 w 135"/>
                <a:gd name="T77" fmla="*/ 2147483646 h 119"/>
                <a:gd name="T78" fmla="*/ 2147483646 w 135"/>
                <a:gd name="T79" fmla="*/ 2147483646 h 119"/>
                <a:gd name="T80" fmla="*/ 2147483646 w 135"/>
                <a:gd name="T81" fmla="*/ 2147483646 h 11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35" h="119">
                  <a:moveTo>
                    <a:pt x="122" y="59"/>
                  </a:moveTo>
                  <a:lnTo>
                    <a:pt x="124" y="60"/>
                  </a:lnTo>
                  <a:lnTo>
                    <a:pt x="130" y="62"/>
                  </a:lnTo>
                  <a:lnTo>
                    <a:pt x="135" y="67"/>
                  </a:lnTo>
                  <a:lnTo>
                    <a:pt x="133" y="71"/>
                  </a:lnTo>
                  <a:lnTo>
                    <a:pt x="129" y="76"/>
                  </a:lnTo>
                  <a:lnTo>
                    <a:pt x="126" y="78"/>
                  </a:lnTo>
                  <a:lnTo>
                    <a:pt x="124" y="81"/>
                  </a:lnTo>
                  <a:lnTo>
                    <a:pt x="121" y="83"/>
                  </a:lnTo>
                  <a:lnTo>
                    <a:pt x="118" y="83"/>
                  </a:lnTo>
                  <a:lnTo>
                    <a:pt x="116" y="83"/>
                  </a:lnTo>
                  <a:lnTo>
                    <a:pt x="114" y="82"/>
                  </a:lnTo>
                  <a:lnTo>
                    <a:pt x="108" y="79"/>
                  </a:lnTo>
                  <a:lnTo>
                    <a:pt x="101" y="77"/>
                  </a:lnTo>
                  <a:lnTo>
                    <a:pt x="95" y="75"/>
                  </a:lnTo>
                  <a:lnTo>
                    <a:pt x="91" y="74"/>
                  </a:lnTo>
                  <a:lnTo>
                    <a:pt x="86" y="71"/>
                  </a:lnTo>
                  <a:lnTo>
                    <a:pt x="82" y="68"/>
                  </a:lnTo>
                  <a:lnTo>
                    <a:pt x="77" y="66"/>
                  </a:lnTo>
                  <a:lnTo>
                    <a:pt x="72" y="66"/>
                  </a:lnTo>
                  <a:lnTo>
                    <a:pt x="70" y="70"/>
                  </a:lnTo>
                  <a:lnTo>
                    <a:pt x="71" y="78"/>
                  </a:lnTo>
                  <a:lnTo>
                    <a:pt x="72" y="85"/>
                  </a:lnTo>
                  <a:lnTo>
                    <a:pt x="72" y="92"/>
                  </a:lnTo>
                  <a:lnTo>
                    <a:pt x="68" y="96"/>
                  </a:lnTo>
                  <a:lnTo>
                    <a:pt x="61" y="99"/>
                  </a:lnTo>
                  <a:lnTo>
                    <a:pt x="58" y="102"/>
                  </a:lnTo>
                  <a:lnTo>
                    <a:pt x="57" y="107"/>
                  </a:lnTo>
                  <a:lnTo>
                    <a:pt x="56" y="111"/>
                  </a:lnTo>
                  <a:lnTo>
                    <a:pt x="53" y="114"/>
                  </a:lnTo>
                  <a:lnTo>
                    <a:pt x="48" y="117"/>
                  </a:lnTo>
                  <a:lnTo>
                    <a:pt x="44" y="119"/>
                  </a:lnTo>
                  <a:lnTo>
                    <a:pt x="40" y="116"/>
                  </a:lnTo>
                  <a:lnTo>
                    <a:pt x="39" y="111"/>
                  </a:lnTo>
                  <a:lnTo>
                    <a:pt x="38" y="105"/>
                  </a:lnTo>
                  <a:lnTo>
                    <a:pt x="34" y="100"/>
                  </a:lnTo>
                  <a:lnTo>
                    <a:pt x="29" y="99"/>
                  </a:lnTo>
                  <a:lnTo>
                    <a:pt x="23" y="99"/>
                  </a:lnTo>
                  <a:lnTo>
                    <a:pt x="20" y="100"/>
                  </a:lnTo>
                  <a:lnTo>
                    <a:pt x="17" y="101"/>
                  </a:lnTo>
                  <a:lnTo>
                    <a:pt x="10" y="104"/>
                  </a:lnTo>
                  <a:lnTo>
                    <a:pt x="3" y="105"/>
                  </a:lnTo>
                  <a:lnTo>
                    <a:pt x="0" y="101"/>
                  </a:lnTo>
                  <a:lnTo>
                    <a:pt x="1" y="97"/>
                  </a:lnTo>
                  <a:lnTo>
                    <a:pt x="4" y="90"/>
                  </a:lnTo>
                  <a:lnTo>
                    <a:pt x="9" y="84"/>
                  </a:lnTo>
                  <a:lnTo>
                    <a:pt x="12" y="82"/>
                  </a:lnTo>
                  <a:lnTo>
                    <a:pt x="16" y="79"/>
                  </a:lnTo>
                  <a:lnTo>
                    <a:pt x="16" y="75"/>
                  </a:lnTo>
                  <a:lnTo>
                    <a:pt x="14" y="68"/>
                  </a:lnTo>
                  <a:lnTo>
                    <a:pt x="12" y="61"/>
                  </a:lnTo>
                  <a:lnTo>
                    <a:pt x="11" y="55"/>
                  </a:lnTo>
                  <a:lnTo>
                    <a:pt x="12" y="48"/>
                  </a:lnTo>
                  <a:lnTo>
                    <a:pt x="12" y="44"/>
                  </a:lnTo>
                  <a:lnTo>
                    <a:pt x="10" y="39"/>
                  </a:lnTo>
                  <a:lnTo>
                    <a:pt x="8" y="35"/>
                  </a:lnTo>
                  <a:lnTo>
                    <a:pt x="8" y="26"/>
                  </a:lnTo>
                  <a:lnTo>
                    <a:pt x="8" y="16"/>
                  </a:lnTo>
                  <a:lnTo>
                    <a:pt x="8" y="8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8" y="1"/>
                  </a:lnTo>
                  <a:lnTo>
                    <a:pt x="24" y="3"/>
                  </a:lnTo>
                  <a:lnTo>
                    <a:pt x="27" y="9"/>
                  </a:lnTo>
                  <a:lnTo>
                    <a:pt x="30" y="18"/>
                  </a:lnTo>
                  <a:lnTo>
                    <a:pt x="32" y="26"/>
                  </a:lnTo>
                  <a:lnTo>
                    <a:pt x="33" y="30"/>
                  </a:lnTo>
                  <a:lnTo>
                    <a:pt x="37" y="30"/>
                  </a:lnTo>
                  <a:lnTo>
                    <a:pt x="40" y="28"/>
                  </a:lnTo>
                  <a:lnTo>
                    <a:pt x="44" y="25"/>
                  </a:lnTo>
                  <a:lnTo>
                    <a:pt x="48" y="23"/>
                  </a:lnTo>
                  <a:lnTo>
                    <a:pt x="54" y="23"/>
                  </a:lnTo>
                  <a:lnTo>
                    <a:pt x="61" y="24"/>
                  </a:lnTo>
                  <a:lnTo>
                    <a:pt x="70" y="26"/>
                  </a:lnTo>
                  <a:lnTo>
                    <a:pt x="78" y="30"/>
                  </a:lnTo>
                  <a:lnTo>
                    <a:pt x="85" y="33"/>
                  </a:lnTo>
                  <a:lnTo>
                    <a:pt x="90" y="40"/>
                  </a:lnTo>
                  <a:lnTo>
                    <a:pt x="93" y="48"/>
                  </a:lnTo>
                  <a:lnTo>
                    <a:pt x="98" y="54"/>
                  </a:lnTo>
                  <a:lnTo>
                    <a:pt x="100" y="58"/>
                  </a:lnTo>
                  <a:lnTo>
                    <a:pt x="101" y="59"/>
                  </a:lnTo>
                  <a:lnTo>
                    <a:pt x="122" y="5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46" name="Freeform 168">
              <a:extLst>
                <a:ext uri="{FF2B5EF4-FFF2-40B4-BE49-F238E27FC236}">
                  <a16:creationId xmlns:a16="http://schemas.microsoft.com/office/drawing/2014/main" id="{F36DA8F1-2206-A74E-8644-D40643F9ED7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1225" y="2090738"/>
              <a:ext cx="598488" cy="400050"/>
            </a:xfrm>
            <a:custGeom>
              <a:avLst/>
              <a:gdLst>
                <a:gd name="T0" fmla="*/ 2147483646 w 556"/>
                <a:gd name="T1" fmla="*/ 2147483646 h 395"/>
                <a:gd name="T2" fmla="*/ 2147483646 w 556"/>
                <a:gd name="T3" fmla="*/ 2147483646 h 395"/>
                <a:gd name="T4" fmla="*/ 2147483646 w 556"/>
                <a:gd name="T5" fmla="*/ 2147483646 h 395"/>
                <a:gd name="T6" fmla="*/ 2147483646 w 556"/>
                <a:gd name="T7" fmla="*/ 2147483646 h 395"/>
                <a:gd name="T8" fmla="*/ 2147483646 w 556"/>
                <a:gd name="T9" fmla="*/ 2147483646 h 395"/>
                <a:gd name="T10" fmla="*/ 2147483646 w 556"/>
                <a:gd name="T11" fmla="*/ 2147483646 h 395"/>
                <a:gd name="T12" fmla="*/ 2147483646 w 556"/>
                <a:gd name="T13" fmla="*/ 2147483646 h 395"/>
                <a:gd name="T14" fmla="*/ 2147483646 w 556"/>
                <a:gd name="T15" fmla="*/ 2147483646 h 395"/>
                <a:gd name="T16" fmla="*/ 2147483646 w 556"/>
                <a:gd name="T17" fmla="*/ 2147483646 h 395"/>
                <a:gd name="T18" fmla="*/ 2147483646 w 556"/>
                <a:gd name="T19" fmla="*/ 2147483646 h 395"/>
                <a:gd name="T20" fmla="*/ 2147483646 w 556"/>
                <a:gd name="T21" fmla="*/ 2147483646 h 395"/>
                <a:gd name="T22" fmla="*/ 2147483646 w 556"/>
                <a:gd name="T23" fmla="*/ 2147483646 h 395"/>
                <a:gd name="T24" fmla="*/ 2147483646 w 556"/>
                <a:gd name="T25" fmla="*/ 2147483646 h 395"/>
                <a:gd name="T26" fmla="*/ 2147483646 w 556"/>
                <a:gd name="T27" fmla="*/ 2147483646 h 395"/>
                <a:gd name="T28" fmla="*/ 2147483646 w 556"/>
                <a:gd name="T29" fmla="*/ 2147483646 h 395"/>
                <a:gd name="T30" fmla="*/ 2147483646 w 556"/>
                <a:gd name="T31" fmla="*/ 2147483646 h 395"/>
                <a:gd name="T32" fmla="*/ 2147483646 w 556"/>
                <a:gd name="T33" fmla="*/ 2147483646 h 395"/>
                <a:gd name="T34" fmla="*/ 2147483646 w 556"/>
                <a:gd name="T35" fmla="*/ 2147483646 h 395"/>
                <a:gd name="T36" fmla="*/ 2147483646 w 556"/>
                <a:gd name="T37" fmla="*/ 2147483646 h 395"/>
                <a:gd name="T38" fmla="*/ 2147483646 w 556"/>
                <a:gd name="T39" fmla="*/ 2147483646 h 395"/>
                <a:gd name="T40" fmla="*/ 2147483646 w 556"/>
                <a:gd name="T41" fmla="*/ 2147483646 h 395"/>
                <a:gd name="T42" fmla="*/ 2147483646 w 556"/>
                <a:gd name="T43" fmla="*/ 2147483646 h 395"/>
                <a:gd name="T44" fmla="*/ 2147483646 w 556"/>
                <a:gd name="T45" fmla="*/ 2147483646 h 395"/>
                <a:gd name="T46" fmla="*/ 2147483646 w 556"/>
                <a:gd name="T47" fmla="*/ 2147483646 h 395"/>
                <a:gd name="T48" fmla="*/ 2147483646 w 556"/>
                <a:gd name="T49" fmla="*/ 2147483646 h 395"/>
                <a:gd name="T50" fmla="*/ 0 w 556"/>
                <a:gd name="T51" fmla="*/ 2147483646 h 395"/>
                <a:gd name="T52" fmla="*/ 2147483646 w 556"/>
                <a:gd name="T53" fmla="*/ 2147483646 h 395"/>
                <a:gd name="T54" fmla="*/ 2147483646 w 556"/>
                <a:gd name="T55" fmla="*/ 2147483646 h 395"/>
                <a:gd name="T56" fmla="*/ 2147483646 w 556"/>
                <a:gd name="T57" fmla="*/ 2147483646 h 395"/>
                <a:gd name="T58" fmla="*/ 2147483646 w 556"/>
                <a:gd name="T59" fmla="*/ 2147483646 h 395"/>
                <a:gd name="T60" fmla="*/ 2147483646 w 556"/>
                <a:gd name="T61" fmla="*/ 2147483646 h 395"/>
                <a:gd name="T62" fmla="*/ 2147483646 w 556"/>
                <a:gd name="T63" fmla="*/ 2147483646 h 395"/>
                <a:gd name="T64" fmla="*/ 2147483646 w 556"/>
                <a:gd name="T65" fmla="*/ 2147483646 h 395"/>
                <a:gd name="T66" fmla="*/ 2147483646 w 556"/>
                <a:gd name="T67" fmla="*/ 2147483646 h 395"/>
                <a:gd name="T68" fmla="*/ 2147483646 w 556"/>
                <a:gd name="T69" fmla="*/ 2147483646 h 395"/>
                <a:gd name="T70" fmla="*/ 2147483646 w 556"/>
                <a:gd name="T71" fmla="*/ 2147483646 h 395"/>
                <a:gd name="T72" fmla="*/ 2147483646 w 556"/>
                <a:gd name="T73" fmla="*/ 2147483646 h 395"/>
                <a:gd name="T74" fmla="*/ 2147483646 w 556"/>
                <a:gd name="T75" fmla="*/ 2147483646 h 395"/>
                <a:gd name="T76" fmla="*/ 2147483646 w 556"/>
                <a:gd name="T77" fmla="*/ 2147483646 h 395"/>
                <a:gd name="T78" fmla="*/ 2147483646 w 556"/>
                <a:gd name="T79" fmla="*/ 2147483646 h 395"/>
                <a:gd name="T80" fmla="*/ 2147483646 w 556"/>
                <a:gd name="T81" fmla="*/ 2147483646 h 395"/>
                <a:gd name="T82" fmla="*/ 2147483646 w 556"/>
                <a:gd name="T83" fmla="*/ 2147483646 h 395"/>
                <a:gd name="T84" fmla="*/ 2147483646 w 556"/>
                <a:gd name="T85" fmla="*/ 2147483646 h 395"/>
                <a:gd name="T86" fmla="*/ 2147483646 w 556"/>
                <a:gd name="T87" fmla="*/ 2147483646 h 395"/>
                <a:gd name="T88" fmla="*/ 2147483646 w 556"/>
                <a:gd name="T89" fmla="*/ 2147483646 h 395"/>
                <a:gd name="T90" fmla="*/ 2147483646 w 556"/>
                <a:gd name="T91" fmla="*/ 2147483646 h 395"/>
                <a:gd name="T92" fmla="*/ 2147483646 w 556"/>
                <a:gd name="T93" fmla="*/ 2147483646 h 395"/>
                <a:gd name="T94" fmla="*/ 2147483646 w 556"/>
                <a:gd name="T95" fmla="*/ 2147483646 h 395"/>
                <a:gd name="T96" fmla="*/ 2147483646 w 556"/>
                <a:gd name="T97" fmla="*/ 2147483646 h 395"/>
                <a:gd name="T98" fmla="*/ 2147483646 w 556"/>
                <a:gd name="T99" fmla="*/ 2147483646 h 395"/>
                <a:gd name="T100" fmla="*/ 2147483646 w 556"/>
                <a:gd name="T101" fmla="*/ 2147483646 h 395"/>
                <a:gd name="T102" fmla="*/ 2147483646 w 556"/>
                <a:gd name="T103" fmla="*/ 2147483646 h 395"/>
                <a:gd name="T104" fmla="*/ 2147483646 w 556"/>
                <a:gd name="T105" fmla="*/ 2147483646 h 395"/>
                <a:gd name="T106" fmla="*/ 2147483646 w 556"/>
                <a:gd name="T107" fmla="*/ 2147483646 h 395"/>
                <a:gd name="T108" fmla="*/ 2147483646 w 556"/>
                <a:gd name="T109" fmla="*/ 2147483646 h 395"/>
                <a:gd name="T110" fmla="*/ 2147483646 w 556"/>
                <a:gd name="T111" fmla="*/ 2147483646 h 395"/>
                <a:gd name="T112" fmla="*/ 2147483646 w 556"/>
                <a:gd name="T113" fmla="*/ 2147483646 h 395"/>
                <a:gd name="T114" fmla="*/ 2147483646 w 556"/>
                <a:gd name="T115" fmla="*/ 2147483646 h 395"/>
                <a:gd name="T116" fmla="*/ 2147483646 w 556"/>
                <a:gd name="T117" fmla="*/ 2147483646 h 395"/>
                <a:gd name="T118" fmla="*/ 2147483646 w 556"/>
                <a:gd name="T119" fmla="*/ 2147483646 h 395"/>
                <a:gd name="T120" fmla="*/ 2147483646 w 556"/>
                <a:gd name="T121" fmla="*/ 2147483646 h 395"/>
                <a:gd name="T122" fmla="*/ 2147483646 w 556"/>
                <a:gd name="T123" fmla="*/ 2147483646 h 395"/>
                <a:gd name="T124" fmla="*/ 2147483646 w 556"/>
                <a:gd name="T125" fmla="*/ 2147483646 h 39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556" h="395">
                  <a:moveTo>
                    <a:pt x="539" y="379"/>
                  </a:moveTo>
                  <a:lnTo>
                    <a:pt x="540" y="380"/>
                  </a:lnTo>
                  <a:lnTo>
                    <a:pt x="542" y="383"/>
                  </a:lnTo>
                  <a:lnTo>
                    <a:pt x="541" y="387"/>
                  </a:lnTo>
                  <a:lnTo>
                    <a:pt x="533" y="388"/>
                  </a:lnTo>
                  <a:lnTo>
                    <a:pt x="527" y="388"/>
                  </a:lnTo>
                  <a:lnTo>
                    <a:pt x="523" y="387"/>
                  </a:lnTo>
                  <a:lnTo>
                    <a:pt x="518" y="387"/>
                  </a:lnTo>
                  <a:lnTo>
                    <a:pt x="514" y="388"/>
                  </a:lnTo>
                  <a:lnTo>
                    <a:pt x="510" y="388"/>
                  </a:lnTo>
                  <a:lnTo>
                    <a:pt x="506" y="389"/>
                  </a:lnTo>
                  <a:lnTo>
                    <a:pt x="501" y="390"/>
                  </a:lnTo>
                  <a:lnTo>
                    <a:pt x="495" y="392"/>
                  </a:lnTo>
                  <a:lnTo>
                    <a:pt x="488" y="393"/>
                  </a:lnTo>
                  <a:lnTo>
                    <a:pt x="482" y="394"/>
                  </a:lnTo>
                  <a:lnTo>
                    <a:pt x="478" y="395"/>
                  </a:lnTo>
                  <a:lnTo>
                    <a:pt x="473" y="395"/>
                  </a:lnTo>
                  <a:lnTo>
                    <a:pt x="468" y="395"/>
                  </a:lnTo>
                  <a:lnTo>
                    <a:pt x="464" y="394"/>
                  </a:lnTo>
                  <a:lnTo>
                    <a:pt x="459" y="394"/>
                  </a:lnTo>
                  <a:lnTo>
                    <a:pt x="453" y="393"/>
                  </a:lnTo>
                  <a:lnTo>
                    <a:pt x="449" y="393"/>
                  </a:lnTo>
                  <a:lnTo>
                    <a:pt x="444" y="393"/>
                  </a:lnTo>
                  <a:lnTo>
                    <a:pt x="440" y="394"/>
                  </a:lnTo>
                  <a:lnTo>
                    <a:pt x="435" y="395"/>
                  </a:lnTo>
                  <a:lnTo>
                    <a:pt x="430" y="395"/>
                  </a:lnTo>
                  <a:lnTo>
                    <a:pt x="427" y="395"/>
                  </a:lnTo>
                  <a:lnTo>
                    <a:pt x="422" y="394"/>
                  </a:lnTo>
                  <a:lnTo>
                    <a:pt x="419" y="392"/>
                  </a:lnTo>
                  <a:lnTo>
                    <a:pt x="414" y="386"/>
                  </a:lnTo>
                  <a:lnTo>
                    <a:pt x="413" y="380"/>
                  </a:lnTo>
                  <a:lnTo>
                    <a:pt x="409" y="375"/>
                  </a:lnTo>
                  <a:lnTo>
                    <a:pt x="397" y="372"/>
                  </a:lnTo>
                  <a:lnTo>
                    <a:pt x="389" y="371"/>
                  </a:lnTo>
                  <a:lnTo>
                    <a:pt x="382" y="368"/>
                  </a:lnTo>
                  <a:lnTo>
                    <a:pt x="376" y="366"/>
                  </a:lnTo>
                  <a:lnTo>
                    <a:pt x="372" y="364"/>
                  </a:lnTo>
                  <a:lnTo>
                    <a:pt x="368" y="362"/>
                  </a:lnTo>
                  <a:lnTo>
                    <a:pt x="365" y="359"/>
                  </a:lnTo>
                  <a:lnTo>
                    <a:pt x="362" y="358"/>
                  </a:lnTo>
                  <a:lnTo>
                    <a:pt x="359" y="356"/>
                  </a:lnTo>
                  <a:lnTo>
                    <a:pt x="354" y="352"/>
                  </a:lnTo>
                  <a:lnTo>
                    <a:pt x="350" y="351"/>
                  </a:lnTo>
                  <a:lnTo>
                    <a:pt x="344" y="352"/>
                  </a:lnTo>
                  <a:lnTo>
                    <a:pt x="335" y="357"/>
                  </a:lnTo>
                  <a:lnTo>
                    <a:pt x="324" y="362"/>
                  </a:lnTo>
                  <a:lnTo>
                    <a:pt x="316" y="363"/>
                  </a:lnTo>
                  <a:lnTo>
                    <a:pt x="309" y="365"/>
                  </a:lnTo>
                  <a:lnTo>
                    <a:pt x="304" y="370"/>
                  </a:lnTo>
                  <a:lnTo>
                    <a:pt x="297" y="377"/>
                  </a:lnTo>
                  <a:lnTo>
                    <a:pt x="290" y="381"/>
                  </a:lnTo>
                  <a:lnTo>
                    <a:pt x="283" y="381"/>
                  </a:lnTo>
                  <a:lnTo>
                    <a:pt x="276" y="377"/>
                  </a:lnTo>
                  <a:lnTo>
                    <a:pt x="271" y="373"/>
                  </a:lnTo>
                  <a:lnTo>
                    <a:pt x="267" y="370"/>
                  </a:lnTo>
                  <a:lnTo>
                    <a:pt x="262" y="366"/>
                  </a:lnTo>
                  <a:lnTo>
                    <a:pt x="259" y="363"/>
                  </a:lnTo>
                  <a:lnTo>
                    <a:pt x="256" y="358"/>
                  </a:lnTo>
                  <a:lnTo>
                    <a:pt x="256" y="355"/>
                  </a:lnTo>
                  <a:lnTo>
                    <a:pt x="260" y="350"/>
                  </a:lnTo>
                  <a:lnTo>
                    <a:pt x="268" y="344"/>
                  </a:lnTo>
                  <a:lnTo>
                    <a:pt x="277" y="340"/>
                  </a:lnTo>
                  <a:lnTo>
                    <a:pt x="283" y="337"/>
                  </a:lnTo>
                  <a:lnTo>
                    <a:pt x="288" y="337"/>
                  </a:lnTo>
                  <a:lnTo>
                    <a:pt x="291" y="337"/>
                  </a:lnTo>
                  <a:lnTo>
                    <a:pt x="293" y="337"/>
                  </a:lnTo>
                  <a:lnTo>
                    <a:pt x="296" y="336"/>
                  </a:lnTo>
                  <a:lnTo>
                    <a:pt x="300" y="334"/>
                  </a:lnTo>
                  <a:lnTo>
                    <a:pt x="305" y="329"/>
                  </a:lnTo>
                  <a:lnTo>
                    <a:pt x="316" y="320"/>
                  </a:lnTo>
                  <a:lnTo>
                    <a:pt x="326" y="313"/>
                  </a:lnTo>
                  <a:lnTo>
                    <a:pt x="330" y="307"/>
                  </a:lnTo>
                  <a:lnTo>
                    <a:pt x="327" y="301"/>
                  </a:lnTo>
                  <a:lnTo>
                    <a:pt x="318" y="295"/>
                  </a:lnTo>
                  <a:lnTo>
                    <a:pt x="308" y="292"/>
                  </a:lnTo>
                  <a:lnTo>
                    <a:pt x="305" y="287"/>
                  </a:lnTo>
                  <a:lnTo>
                    <a:pt x="309" y="273"/>
                  </a:lnTo>
                  <a:lnTo>
                    <a:pt x="320" y="258"/>
                  </a:lnTo>
                  <a:lnTo>
                    <a:pt x="328" y="246"/>
                  </a:lnTo>
                  <a:lnTo>
                    <a:pt x="327" y="235"/>
                  </a:lnTo>
                  <a:lnTo>
                    <a:pt x="315" y="218"/>
                  </a:lnTo>
                  <a:lnTo>
                    <a:pt x="306" y="208"/>
                  </a:lnTo>
                  <a:lnTo>
                    <a:pt x="297" y="200"/>
                  </a:lnTo>
                  <a:lnTo>
                    <a:pt x="289" y="193"/>
                  </a:lnTo>
                  <a:lnTo>
                    <a:pt x="282" y="188"/>
                  </a:lnTo>
                  <a:lnTo>
                    <a:pt x="274" y="183"/>
                  </a:lnTo>
                  <a:lnTo>
                    <a:pt x="267" y="180"/>
                  </a:lnTo>
                  <a:lnTo>
                    <a:pt x="260" y="176"/>
                  </a:lnTo>
                  <a:lnTo>
                    <a:pt x="252" y="173"/>
                  </a:lnTo>
                  <a:lnTo>
                    <a:pt x="244" y="169"/>
                  </a:lnTo>
                  <a:lnTo>
                    <a:pt x="236" y="166"/>
                  </a:lnTo>
                  <a:lnTo>
                    <a:pt x="228" y="161"/>
                  </a:lnTo>
                  <a:lnTo>
                    <a:pt x="221" y="156"/>
                  </a:lnTo>
                  <a:lnTo>
                    <a:pt x="214" y="152"/>
                  </a:lnTo>
                  <a:lnTo>
                    <a:pt x="208" y="148"/>
                  </a:lnTo>
                  <a:lnTo>
                    <a:pt x="202" y="145"/>
                  </a:lnTo>
                  <a:lnTo>
                    <a:pt x="199" y="142"/>
                  </a:lnTo>
                  <a:lnTo>
                    <a:pt x="191" y="137"/>
                  </a:lnTo>
                  <a:lnTo>
                    <a:pt x="183" y="132"/>
                  </a:lnTo>
                  <a:lnTo>
                    <a:pt x="178" y="131"/>
                  </a:lnTo>
                  <a:lnTo>
                    <a:pt x="179" y="137"/>
                  </a:lnTo>
                  <a:lnTo>
                    <a:pt x="185" y="146"/>
                  </a:lnTo>
                  <a:lnTo>
                    <a:pt x="186" y="152"/>
                  </a:lnTo>
                  <a:lnTo>
                    <a:pt x="183" y="155"/>
                  </a:lnTo>
                  <a:lnTo>
                    <a:pt x="171" y="155"/>
                  </a:lnTo>
                  <a:lnTo>
                    <a:pt x="163" y="155"/>
                  </a:lnTo>
                  <a:lnTo>
                    <a:pt x="159" y="155"/>
                  </a:lnTo>
                  <a:lnTo>
                    <a:pt x="154" y="156"/>
                  </a:lnTo>
                  <a:lnTo>
                    <a:pt x="151" y="159"/>
                  </a:lnTo>
                  <a:lnTo>
                    <a:pt x="147" y="161"/>
                  </a:lnTo>
                  <a:lnTo>
                    <a:pt x="142" y="162"/>
                  </a:lnTo>
                  <a:lnTo>
                    <a:pt x="138" y="163"/>
                  </a:lnTo>
                  <a:lnTo>
                    <a:pt x="131" y="165"/>
                  </a:lnTo>
                  <a:lnTo>
                    <a:pt x="124" y="166"/>
                  </a:lnTo>
                  <a:lnTo>
                    <a:pt x="118" y="167"/>
                  </a:lnTo>
                  <a:lnTo>
                    <a:pt x="114" y="168"/>
                  </a:lnTo>
                  <a:lnTo>
                    <a:pt x="110" y="169"/>
                  </a:lnTo>
                  <a:lnTo>
                    <a:pt x="106" y="170"/>
                  </a:lnTo>
                  <a:lnTo>
                    <a:pt x="101" y="170"/>
                  </a:lnTo>
                  <a:lnTo>
                    <a:pt x="95" y="170"/>
                  </a:lnTo>
                  <a:lnTo>
                    <a:pt x="87" y="169"/>
                  </a:lnTo>
                  <a:lnTo>
                    <a:pt x="74" y="166"/>
                  </a:lnTo>
                  <a:lnTo>
                    <a:pt x="70" y="162"/>
                  </a:lnTo>
                  <a:lnTo>
                    <a:pt x="66" y="160"/>
                  </a:lnTo>
                  <a:lnTo>
                    <a:pt x="60" y="161"/>
                  </a:lnTo>
                  <a:lnTo>
                    <a:pt x="51" y="166"/>
                  </a:lnTo>
                  <a:lnTo>
                    <a:pt x="47" y="168"/>
                  </a:lnTo>
                  <a:lnTo>
                    <a:pt x="43" y="168"/>
                  </a:lnTo>
                  <a:lnTo>
                    <a:pt x="35" y="163"/>
                  </a:lnTo>
                  <a:lnTo>
                    <a:pt x="30" y="160"/>
                  </a:lnTo>
                  <a:lnTo>
                    <a:pt x="24" y="156"/>
                  </a:lnTo>
                  <a:lnTo>
                    <a:pt x="18" y="153"/>
                  </a:lnTo>
                  <a:lnTo>
                    <a:pt x="13" y="151"/>
                  </a:lnTo>
                  <a:lnTo>
                    <a:pt x="10" y="148"/>
                  </a:lnTo>
                  <a:lnTo>
                    <a:pt x="9" y="145"/>
                  </a:lnTo>
                  <a:lnTo>
                    <a:pt x="11" y="143"/>
                  </a:lnTo>
                  <a:lnTo>
                    <a:pt x="16" y="140"/>
                  </a:lnTo>
                  <a:lnTo>
                    <a:pt x="23" y="138"/>
                  </a:lnTo>
                  <a:lnTo>
                    <a:pt x="30" y="137"/>
                  </a:lnTo>
                  <a:lnTo>
                    <a:pt x="36" y="136"/>
                  </a:lnTo>
                  <a:lnTo>
                    <a:pt x="41" y="135"/>
                  </a:lnTo>
                  <a:lnTo>
                    <a:pt x="45" y="133"/>
                  </a:lnTo>
                  <a:lnTo>
                    <a:pt x="45" y="132"/>
                  </a:lnTo>
                  <a:lnTo>
                    <a:pt x="42" y="130"/>
                  </a:lnTo>
                  <a:lnTo>
                    <a:pt x="35" y="128"/>
                  </a:lnTo>
                  <a:lnTo>
                    <a:pt x="27" y="125"/>
                  </a:lnTo>
                  <a:lnTo>
                    <a:pt x="19" y="123"/>
                  </a:lnTo>
                  <a:lnTo>
                    <a:pt x="13" y="122"/>
                  </a:lnTo>
                  <a:lnTo>
                    <a:pt x="9" y="121"/>
                  </a:lnTo>
                  <a:lnTo>
                    <a:pt x="4" y="118"/>
                  </a:lnTo>
                  <a:lnTo>
                    <a:pt x="2" y="116"/>
                  </a:lnTo>
                  <a:lnTo>
                    <a:pt x="0" y="112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0" y="85"/>
                  </a:lnTo>
                  <a:lnTo>
                    <a:pt x="0" y="76"/>
                  </a:lnTo>
                  <a:lnTo>
                    <a:pt x="1" y="60"/>
                  </a:lnTo>
                  <a:lnTo>
                    <a:pt x="5" y="39"/>
                  </a:lnTo>
                  <a:lnTo>
                    <a:pt x="12" y="21"/>
                  </a:lnTo>
                  <a:lnTo>
                    <a:pt x="22" y="9"/>
                  </a:lnTo>
                  <a:lnTo>
                    <a:pt x="31" y="3"/>
                  </a:lnTo>
                  <a:lnTo>
                    <a:pt x="39" y="3"/>
                  </a:lnTo>
                  <a:lnTo>
                    <a:pt x="46" y="6"/>
                  </a:lnTo>
                  <a:lnTo>
                    <a:pt x="50" y="10"/>
                  </a:lnTo>
                  <a:lnTo>
                    <a:pt x="49" y="19"/>
                  </a:lnTo>
                  <a:lnTo>
                    <a:pt x="43" y="40"/>
                  </a:lnTo>
                  <a:lnTo>
                    <a:pt x="42" y="56"/>
                  </a:lnTo>
                  <a:lnTo>
                    <a:pt x="45" y="70"/>
                  </a:lnTo>
                  <a:lnTo>
                    <a:pt x="50" y="80"/>
                  </a:lnTo>
                  <a:lnTo>
                    <a:pt x="56" y="90"/>
                  </a:lnTo>
                  <a:lnTo>
                    <a:pt x="62" y="97"/>
                  </a:lnTo>
                  <a:lnTo>
                    <a:pt x="68" y="102"/>
                  </a:lnTo>
                  <a:lnTo>
                    <a:pt x="71" y="108"/>
                  </a:lnTo>
                  <a:lnTo>
                    <a:pt x="70" y="107"/>
                  </a:lnTo>
                  <a:lnTo>
                    <a:pt x="63" y="87"/>
                  </a:lnTo>
                  <a:lnTo>
                    <a:pt x="56" y="62"/>
                  </a:lnTo>
                  <a:lnTo>
                    <a:pt x="55" y="41"/>
                  </a:lnTo>
                  <a:lnTo>
                    <a:pt x="58" y="26"/>
                  </a:lnTo>
                  <a:lnTo>
                    <a:pt x="62" y="12"/>
                  </a:lnTo>
                  <a:lnTo>
                    <a:pt x="69" y="3"/>
                  </a:lnTo>
                  <a:lnTo>
                    <a:pt x="79" y="0"/>
                  </a:lnTo>
                  <a:lnTo>
                    <a:pt x="91" y="2"/>
                  </a:lnTo>
                  <a:lnTo>
                    <a:pt x="100" y="7"/>
                  </a:lnTo>
                  <a:lnTo>
                    <a:pt x="106" y="14"/>
                  </a:lnTo>
                  <a:lnTo>
                    <a:pt x="109" y="21"/>
                  </a:lnTo>
                  <a:lnTo>
                    <a:pt x="111" y="26"/>
                  </a:lnTo>
                  <a:lnTo>
                    <a:pt x="114" y="32"/>
                  </a:lnTo>
                  <a:lnTo>
                    <a:pt x="115" y="39"/>
                  </a:lnTo>
                  <a:lnTo>
                    <a:pt x="116" y="47"/>
                  </a:lnTo>
                  <a:lnTo>
                    <a:pt x="118" y="53"/>
                  </a:lnTo>
                  <a:lnTo>
                    <a:pt x="124" y="54"/>
                  </a:lnTo>
                  <a:lnTo>
                    <a:pt x="132" y="52"/>
                  </a:lnTo>
                  <a:lnTo>
                    <a:pt x="140" y="47"/>
                  </a:lnTo>
                  <a:lnTo>
                    <a:pt x="146" y="41"/>
                  </a:lnTo>
                  <a:lnTo>
                    <a:pt x="147" y="36"/>
                  </a:lnTo>
                  <a:lnTo>
                    <a:pt x="149" y="31"/>
                  </a:lnTo>
                  <a:lnTo>
                    <a:pt x="156" y="27"/>
                  </a:lnTo>
                  <a:lnTo>
                    <a:pt x="164" y="23"/>
                  </a:lnTo>
                  <a:lnTo>
                    <a:pt x="169" y="19"/>
                  </a:lnTo>
                  <a:lnTo>
                    <a:pt x="175" y="19"/>
                  </a:lnTo>
                  <a:lnTo>
                    <a:pt x="185" y="24"/>
                  </a:lnTo>
                  <a:lnTo>
                    <a:pt x="197" y="32"/>
                  </a:lnTo>
                  <a:lnTo>
                    <a:pt x="202" y="38"/>
                  </a:lnTo>
                  <a:lnTo>
                    <a:pt x="206" y="44"/>
                  </a:lnTo>
                  <a:lnTo>
                    <a:pt x="209" y="49"/>
                  </a:lnTo>
                  <a:lnTo>
                    <a:pt x="214" y="55"/>
                  </a:lnTo>
                  <a:lnTo>
                    <a:pt x="221" y="60"/>
                  </a:lnTo>
                  <a:lnTo>
                    <a:pt x="227" y="61"/>
                  </a:lnTo>
                  <a:lnTo>
                    <a:pt x="231" y="56"/>
                  </a:lnTo>
                  <a:lnTo>
                    <a:pt x="237" y="49"/>
                  </a:lnTo>
                  <a:lnTo>
                    <a:pt x="246" y="46"/>
                  </a:lnTo>
                  <a:lnTo>
                    <a:pt x="256" y="46"/>
                  </a:lnTo>
                  <a:lnTo>
                    <a:pt x="263" y="49"/>
                  </a:lnTo>
                  <a:lnTo>
                    <a:pt x="266" y="54"/>
                  </a:lnTo>
                  <a:lnTo>
                    <a:pt x="268" y="56"/>
                  </a:lnTo>
                  <a:lnTo>
                    <a:pt x="271" y="59"/>
                  </a:lnTo>
                  <a:lnTo>
                    <a:pt x="281" y="61"/>
                  </a:lnTo>
                  <a:lnTo>
                    <a:pt x="288" y="62"/>
                  </a:lnTo>
                  <a:lnTo>
                    <a:pt x="296" y="62"/>
                  </a:lnTo>
                  <a:lnTo>
                    <a:pt x="304" y="63"/>
                  </a:lnTo>
                  <a:lnTo>
                    <a:pt x="311" y="63"/>
                  </a:lnTo>
                  <a:lnTo>
                    <a:pt x="318" y="63"/>
                  </a:lnTo>
                  <a:lnTo>
                    <a:pt x="321" y="64"/>
                  </a:lnTo>
                  <a:lnTo>
                    <a:pt x="323" y="67"/>
                  </a:lnTo>
                  <a:lnTo>
                    <a:pt x="321" y="69"/>
                  </a:lnTo>
                  <a:lnTo>
                    <a:pt x="319" y="72"/>
                  </a:lnTo>
                  <a:lnTo>
                    <a:pt x="322" y="72"/>
                  </a:lnTo>
                  <a:lnTo>
                    <a:pt x="329" y="72"/>
                  </a:lnTo>
                  <a:lnTo>
                    <a:pt x="335" y="74"/>
                  </a:lnTo>
                  <a:lnTo>
                    <a:pt x="339" y="78"/>
                  </a:lnTo>
                  <a:lnTo>
                    <a:pt x="345" y="83"/>
                  </a:lnTo>
                  <a:lnTo>
                    <a:pt x="349" y="86"/>
                  </a:lnTo>
                  <a:lnTo>
                    <a:pt x="351" y="87"/>
                  </a:lnTo>
                  <a:lnTo>
                    <a:pt x="350" y="87"/>
                  </a:lnTo>
                  <a:lnTo>
                    <a:pt x="345" y="89"/>
                  </a:lnTo>
                  <a:lnTo>
                    <a:pt x="342" y="91"/>
                  </a:lnTo>
                  <a:lnTo>
                    <a:pt x="339" y="93"/>
                  </a:lnTo>
                  <a:lnTo>
                    <a:pt x="343" y="97"/>
                  </a:lnTo>
                  <a:lnTo>
                    <a:pt x="352" y="100"/>
                  </a:lnTo>
                  <a:lnTo>
                    <a:pt x="361" y="102"/>
                  </a:lnTo>
                  <a:lnTo>
                    <a:pt x="361" y="105"/>
                  </a:lnTo>
                  <a:lnTo>
                    <a:pt x="357" y="107"/>
                  </a:lnTo>
                  <a:lnTo>
                    <a:pt x="353" y="108"/>
                  </a:lnTo>
                  <a:lnTo>
                    <a:pt x="351" y="110"/>
                  </a:lnTo>
                  <a:lnTo>
                    <a:pt x="351" y="115"/>
                  </a:lnTo>
                  <a:lnTo>
                    <a:pt x="350" y="118"/>
                  </a:lnTo>
                  <a:lnTo>
                    <a:pt x="349" y="123"/>
                  </a:lnTo>
                  <a:lnTo>
                    <a:pt x="349" y="127"/>
                  </a:lnTo>
                  <a:lnTo>
                    <a:pt x="353" y="132"/>
                  </a:lnTo>
                  <a:lnTo>
                    <a:pt x="361" y="135"/>
                  </a:lnTo>
                  <a:lnTo>
                    <a:pt x="371" y="133"/>
                  </a:lnTo>
                  <a:lnTo>
                    <a:pt x="377" y="133"/>
                  </a:lnTo>
                  <a:lnTo>
                    <a:pt x="384" y="136"/>
                  </a:lnTo>
                  <a:lnTo>
                    <a:pt x="392" y="143"/>
                  </a:lnTo>
                  <a:lnTo>
                    <a:pt x="400" y="150"/>
                  </a:lnTo>
                  <a:lnTo>
                    <a:pt x="407" y="152"/>
                  </a:lnTo>
                  <a:lnTo>
                    <a:pt x="409" y="150"/>
                  </a:lnTo>
                  <a:lnTo>
                    <a:pt x="406" y="144"/>
                  </a:lnTo>
                  <a:lnTo>
                    <a:pt x="403" y="139"/>
                  </a:lnTo>
                  <a:lnTo>
                    <a:pt x="403" y="137"/>
                  </a:lnTo>
                  <a:lnTo>
                    <a:pt x="409" y="139"/>
                  </a:lnTo>
                  <a:lnTo>
                    <a:pt x="414" y="140"/>
                  </a:lnTo>
                  <a:lnTo>
                    <a:pt x="421" y="142"/>
                  </a:lnTo>
                  <a:lnTo>
                    <a:pt x="429" y="143"/>
                  </a:lnTo>
                  <a:lnTo>
                    <a:pt x="436" y="143"/>
                  </a:lnTo>
                  <a:lnTo>
                    <a:pt x="442" y="144"/>
                  </a:lnTo>
                  <a:lnTo>
                    <a:pt x="447" y="145"/>
                  </a:lnTo>
                  <a:lnTo>
                    <a:pt x="450" y="146"/>
                  </a:lnTo>
                  <a:lnTo>
                    <a:pt x="451" y="148"/>
                  </a:lnTo>
                  <a:lnTo>
                    <a:pt x="450" y="152"/>
                  </a:lnTo>
                  <a:lnTo>
                    <a:pt x="451" y="154"/>
                  </a:lnTo>
                  <a:lnTo>
                    <a:pt x="453" y="155"/>
                  </a:lnTo>
                  <a:lnTo>
                    <a:pt x="457" y="155"/>
                  </a:lnTo>
                  <a:lnTo>
                    <a:pt x="461" y="155"/>
                  </a:lnTo>
                  <a:lnTo>
                    <a:pt x="466" y="153"/>
                  </a:lnTo>
                  <a:lnTo>
                    <a:pt x="472" y="152"/>
                  </a:lnTo>
                  <a:lnTo>
                    <a:pt x="480" y="152"/>
                  </a:lnTo>
                  <a:lnTo>
                    <a:pt x="490" y="153"/>
                  </a:lnTo>
                  <a:lnTo>
                    <a:pt x="501" y="154"/>
                  </a:lnTo>
                  <a:lnTo>
                    <a:pt x="509" y="158"/>
                  </a:lnTo>
                  <a:lnTo>
                    <a:pt x="511" y="163"/>
                  </a:lnTo>
                  <a:lnTo>
                    <a:pt x="508" y="169"/>
                  </a:lnTo>
                  <a:lnTo>
                    <a:pt x="501" y="173"/>
                  </a:lnTo>
                  <a:lnTo>
                    <a:pt x="496" y="176"/>
                  </a:lnTo>
                  <a:lnTo>
                    <a:pt x="496" y="180"/>
                  </a:lnTo>
                  <a:lnTo>
                    <a:pt x="501" y="183"/>
                  </a:lnTo>
                  <a:lnTo>
                    <a:pt x="505" y="186"/>
                  </a:lnTo>
                  <a:lnTo>
                    <a:pt x="510" y="191"/>
                  </a:lnTo>
                  <a:lnTo>
                    <a:pt x="511" y="196"/>
                  </a:lnTo>
                  <a:lnTo>
                    <a:pt x="511" y="200"/>
                  </a:lnTo>
                  <a:lnTo>
                    <a:pt x="509" y="204"/>
                  </a:lnTo>
                  <a:lnTo>
                    <a:pt x="505" y="207"/>
                  </a:lnTo>
                  <a:lnTo>
                    <a:pt x="501" y="209"/>
                  </a:lnTo>
                  <a:lnTo>
                    <a:pt x="497" y="212"/>
                  </a:lnTo>
                  <a:lnTo>
                    <a:pt x="497" y="214"/>
                  </a:lnTo>
                  <a:lnTo>
                    <a:pt x="499" y="219"/>
                  </a:lnTo>
                  <a:lnTo>
                    <a:pt x="505" y="223"/>
                  </a:lnTo>
                  <a:lnTo>
                    <a:pt x="511" y="228"/>
                  </a:lnTo>
                  <a:lnTo>
                    <a:pt x="514" y="234"/>
                  </a:lnTo>
                  <a:lnTo>
                    <a:pt x="514" y="239"/>
                  </a:lnTo>
                  <a:lnTo>
                    <a:pt x="511" y="244"/>
                  </a:lnTo>
                  <a:lnTo>
                    <a:pt x="506" y="248"/>
                  </a:lnTo>
                  <a:lnTo>
                    <a:pt x="503" y="249"/>
                  </a:lnTo>
                  <a:lnTo>
                    <a:pt x="501" y="249"/>
                  </a:lnTo>
                  <a:lnTo>
                    <a:pt x="495" y="245"/>
                  </a:lnTo>
                  <a:lnTo>
                    <a:pt x="487" y="242"/>
                  </a:lnTo>
                  <a:lnTo>
                    <a:pt x="480" y="238"/>
                  </a:lnTo>
                  <a:lnTo>
                    <a:pt x="474" y="235"/>
                  </a:lnTo>
                  <a:lnTo>
                    <a:pt x="468" y="231"/>
                  </a:lnTo>
                  <a:lnTo>
                    <a:pt x="465" y="229"/>
                  </a:lnTo>
                  <a:lnTo>
                    <a:pt x="460" y="228"/>
                  </a:lnTo>
                  <a:lnTo>
                    <a:pt x="456" y="226"/>
                  </a:lnTo>
                  <a:lnTo>
                    <a:pt x="449" y="223"/>
                  </a:lnTo>
                  <a:lnTo>
                    <a:pt x="440" y="220"/>
                  </a:lnTo>
                  <a:lnTo>
                    <a:pt x="432" y="219"/>
                  </a:lnTo>
                  <a:lnTo>
                    <a:pt x="425" y="220"/>
                  </a:lnTo>
                  <a:lnTo>
                    <a:pt x="421" y="224"/>
                  </a:lnTo>
                  <a:lnTo>
                    <a:pt x="421" y="230"/>
                  </a:lnTo>
                  <a:lnTo>
                    <a:pt x="423" y="236"/>
                  </a:lnTo>
                  <a:lnTo>
                    <a:pt x="428" y="243"/>
                  </a:lnTo>
                  <a:lnTo>
                    <a:pt x="435" y="251"/>
                  </a:lnTo>
                  <a:lnTo>
                    <a:pt x="440" y="254"/>
                  </a:lnTo>
                  <a:lnTo>
                    <a:pt x="443" y="259"/>
                  </a:lnTo>
                  <a:lnTo>
                    <a:pt x="449" y="262"/>
                  </a:lnTo>
                  <a:lnTo>
                    <a:pt x="453" y="265"/>
                  </a:lnTo>
                  <a:lnTo>
                    <a:pt x="459" y="268"/>
                  </a:lnTo>
                  <a:lnTo>
                    <a:pt x="465" y="271"/>
                  </a:lnTo>
                  <a:lnTo>
                    <a:pt x="471" y="272"/>
                  </a:lnTo>
                  <a:lnTo>
                    <a:pt x="476" y="273"/>
                  </a:lnTo>
                  <a:lnTo>
                    <a:pt x="487" y="275"/>
                  </a:lnTo>
                  <a:lnTo>
                    <a:pt x="495" y="277"/>
                  </a:lnTo>
                  <a:lnTo>
                    <a:pt x="501" y="281"/>
                  </a:lnTo>
                  <a:lnTo>
                    <a:pt x="505" y="286"/>
                  </a:lnTo>
                  <a:lnTo>
                    <a:pt x="512" y="289"/>
                  </a:lnTo>
                  <a:lnTo>
                    <a:pt x="520" y="291"/>
                  </a:lnTo>
                  <a:lnTo>
                    <a:pt x="528" y="294"/>
                  </a:lnTo>
                  <a:lnTo>
                    <a:pt x="533" y="301"/>
                  </a:lnTo>
                  <a:lnTo>
                    <a:pt x="534" y="307"/>
                  </a:lnTo>
                  <a:lnTo>
                    <a:pt x="533" y="311"/>
                  </a:lnTo>
                  <a:lnTo>
                    <a:pt x="533" y="315"/>
                  </a:lnTo>
                  <a:lnTo>
                    <a:pt x="536" y="324"/>
                  </a:lnTo>
                  <a:lnTo>
                    <a:pt x="541" y="332"/>
                  </a:lnTo>
                  <a:lnTo>
                    <a:pt x="543" y="337"/>
                  </a:lnTo>
                  <a:lnTo>
                    <a:pt x="544" y="342"/>
                  </a:lnTo>
                  <a:lnTo>
                    <a:pt x="548" y="345"/>
                  </a:lnTo>
                  <a:lnTo>
                    <a:pt x="552" y="350"/>
                  </a:lnTo>
                  <a:lnTo>
                    <a:pt x="556" y="354"/>
                  </a:lnTo>
                  <a:lnTo>
                    <a:pt x="555" y="357"/>
                  </a:lnTo>
                  <a:lnTo>
                    <a:pt x="549" y="356"/>
                  </a:lnTo>
                  <a:lnTo>
                    <a:pt x="544" y="352"/>
                  </a:lnTo>
                  <a:lnTo>
                    <a:pt x="541" y="349"/>
                  </a:lnTo>
                  <a:lnTo>
                    <a:pt x="535" y="345"/>
                  </a:lnTo>
                  <a:lnTo>
                    <a:pt x="525" y="345"/>
                  </a:lnTo>
                  <a:lnTo>
                    <a:pt x="513" y="348"/>
                  </a:lnTo>
                  <a:lnTo>
                    <a:pt x="505" y="349"/>
                  </a:lnTo>
                  <a:lnTo>
                    <a:pt x="499" y="349"/>
                  </a:lnTo>
                  <a:lnTo>
                    <a:pt x="493" y="345"/>
                  </a:lnTo>
                  <a:lnTo>
                    <a:pt x="488" y="343"/>
                  </a:lnTo>
                  <a:lnTo>
                    <a:pt x="483" y="342"/>
                  </a:lnTo>
                  <a:lnTo>
                    <a:pt x="478" y="340"/>
                  </a:lnTo>
                  <a:lnTo>
                    <a:pt x="472" y="339"/>
                  </a:lnTo>
                  <a:lnTo>
                    <a:pt x="466" y="337"/>
                  </a:lnTo>
                  <a:lnTo>
                    <a:pt x="461" y="337"/>
                  </a:lnTo>
                  <a:lnTo>
                    <a:pt x="457" y="337"/>
                  </a:lnTo>
                  <a:lnTo>
                    <a:pt x="453" y="337"/>
                  </a:lnTo>
                  <a:lnTo>
                    <a:pt x="451" y="340"/>
                  </a:lnTo>
                  <a:lnTo>
                    <a:pt x="455" y="343"/>
                  </a:lnTo>
                  <a:lnTo>
                    <a:pt x="463" y="347"/>
                  </a:lnTo>
                  <a:lnTo>
                    <a:pt x="476" y="352"/>
                  </a:lnTo>
                  <a:lnTo>
                    <a:pt x="485" y="355"/>
                  </a:lnTo>
                  <a:lnTo>
                    <a:pt x="490" y="357"/>
                  </a:lnTo>
                  <a:lnTo>
                    <a:pt x="496" y="358"/>
                  </a:lnTo>
                  <a:lnTo>
                    <a:pt x="499" y="358"/>
                  </a:lnTo>
                  <a:lnTo>
                    <a:pt x="503" y="359"/>
                  </a:lnTo>
                  <a:lnTo>
                    <a:pt x="506" y="360"/>
                  </a:lnTo>
                  <a:lnTo>
                    <a:pt x="509" y="362"/>
                  </a:lnTo>
                  <a:lnTo>
                    <a:pt x="511" y="364"/>
                  </a:lnTo>
                  <a:lnTo>
                    <a:pt x="517" y="367"/>
                  </a:lnTo>
                  <a:lnTo>
                    <a:pt x="525" y="371"/>
                  </a:lnTo>
                  <a:lnTo>
                    <a:pt x="533" y="374"/>
                  </a:lnTo>
                  <a:lnTo>
                    <a:pt x="539" y="37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47" name="Freeform 169">
              <a:extLst>
                <a:ext uri="{FF2B5EF4-FFF2-40B4-BE49-F238E27FC236}">
                  <a16:creationId xmlns:a16="http://schemas.microsoft.com/office/drawing/2014/main" id="{407E4B6B-6EE5-794B-A66F-220B7215B3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3700" y="2024063"/>
              <a:ext cx="158750" cy="146050"/>
            </a:xfrm>
            <a:custGeom>
              <a:avLst/>
              <a:gdLst>
                <a:gd name="T0" fmla="*/ 2147483646 w 148"/>
                <a:gd name="T1" fmla="*/ 2147483646 h 146"/>
                <a:gd name="T2" fmla="*/ 2147483646 w 148"/>
                <a:gd name="T3" fmla="*/ 2147483646 h 146"/>
                <a:gd name="T4" fmla="*/ 2147483646 w 148"/>
                <a:gd name="T5" fmla="*/ 2147483646 h 146"/>
                <a:gd name="T6" fmla="*/ 2147483646 w 148"/>
                <a:gd name="T7" fmla="*/ 2147483646 h 146"/>
                <a:gd name="T8" fmla="*/ 2147483646 w 148"/>
                <a:gd name="T9" fmla="*/ 2147483646 h 146"/>
                <a:gd name="T10" fmla="*/ 2147483646 w 148"/>
                <a:gd name="T11" fmla="*/ 2147483646 h 146"/>
                <a:gd name="T12" fmla="*/ 2147483646 w 148"/>
                <a:gd name="T13" fmla="*/ 2147483646 h 146"/>
                <a:gd name="T14" fmla="*/ 2147483646 w 148"/>
                <a:gd name="T15" fmla="*/ 2147483646 h 146"/>
                <a:gd name="T16" fmla="*/ 2147483646 w 148"/>
                <a:gd name="T17" fmla="*/ 2147483646 h 146"/>
                <a:gd name="T18" fmla="*/ 2147483646 w 148"/>
                <a:gd name="T19" fmla="*/ 0 h 146"/>
                <a:gd name="T20" fmla="*/ 2147483646 w 148"/>
                <a:gd name="T21" fmla="*/ 2147483646 h 146"/>
                <a:gd name="T22" fmla="*/ 2147483646 w 148"/>
                <a:gd name="T23" fmla="*/ 2147483646 h 146"/>
                <a:gd name="T24" fmla="*/ 2147483646 w 148"/>
                <a:gd name="T25" fmla="*/ 2147483646 h 146"/>
                <a:gd name="T26" fmla="*/ 2147483646 w 148"/>
                <a:gd name="T27" fmla="*/ 2147483646 h 146"/>
                <a:gd name="T28" fmla="*/ 2147483646 w 148"/>
                <a:gd name="T29" fmla="*/ 2147483646 h 146"/>
                <a:gd name="T30" fmla="*/ 2147483646 w 148"/>
                <a:gd name="T31" fmla="*/ 2147483646 h 146"/>
                <a:gd name="T32" fmla="*/ 2147483646 w 148"/>
                <a:gd name="T33" fmla="*/ 2147483646 h 146"/>
                <a:gd name="T34" fmla="*/ 2147483646 w 148"/>
                <a:gd name="T35" fmla="*/ 2147483646 h 146"/>
                <a:gd name="T36" fmla="*/ 2147483646 w 148"/>
                <a:gd name="T37" fmla="*/ 2147483646 h 146"/>
                <a:gd name="T38" fmla="*/ 2147483646 w 148"/>
                <a:gd name="T39" fmla="*/ 2147483646 h 146"/>
                <a:gd name="T40" fmla="*/ 2147483646 w 148"/>
                <a:gd name="T41" fmla="*/ 2147483646 h 146"/>
                <a:gd name="T42" fmla="*/ 2147483646 w 148"/>
                <a:gd name="T43" fmla="*/ 2147483646 h 146"/>
                <a:gd name="T44" fmla="*/ 2147483646 w 148"/>
                <a:gd name="T45" fmla="*/ 2147483646 h 146"/>
                <a:gd name="T46" fmla="*/ 2147483646 w 148"/>
                <a:gd name="T47" fmla="*/ 2147483646 h 146"/>
                <a:gd name="T48" fmla="*/ 2147483646 w 148"/>
                <a:gd name="T49" fmla="*/ 2147483646 h 146"/>
                <a:gd name="T50" fmla="*/ 2147483646 w 148"/>
                <a:gd name="T51" fmla="*/ 2147483646 h 146"/>
                <a:gd name="T52" fmla="*/ 2147483646 w 148"/>
                <a:gd name="T53" fmla="*/ 2147483646 h 146"/>
                <a:gd name="T54" fmla="*/ 2147483646 w 148"/>
                <a:gd name="T55" fmla="*/ 2147483646 h 146"/>
                <a:gd name="T56" fmla="*/ 2147483646 w 148"/>
                <a:gd name="T57" fmla="*/ 2147483646 h 146"/>
                <a:gd name="T58" fmla="*/ 2147483646 w 148"/>
                <a:gd name="T59" fmla="*/ 2147483646 h 146"/>
                <a:gd name="T60" fmla="*/ 2147483646 w 148"/>
                <a:gd name="T61" fmla="*/ 2147483646 h 146"/>
                <a:gd name="T62" fmla="*/ 2147483646 w 148"/>
                <a:gd name="T63" fmla="*/ 2147483646 h 14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48" h="146">
                  <a:moveTo>
                    <a:pt x="148" y="71"/>
                  </a:moveTo>
                  <a:lnTo>
                    <a:pt x="146" y="67"/>
                  </a:lnTo>
                  <a:lnTo>
                    <a:pt x="145" y="56"/>
                  </a:lnTo>
                  <a:lnTo>
                    <a:pt x="141" y="44"/>
                  </a:lnTo>
                  <a:lnTo>
                    <a:pt x="135" y="36"/>
                  </a:lnTo>
                  <a:lnTo>
                    <a:pt x="129" y="33"/>
                  </a:lnTo>
                  <a:lnTo>
                    <a:pt x="125" y="33"/>
                  </a:lnTo>
                  <a:lnTo>
                    <a:pt x="120" y="35"/>
                  </a:lnTo>
                  <a:lnTo>
                    <a:pt x="115" y="32"/>
                  </a:lnTo>
                  <a:lnTo>
                    <a:pt x="111" y="26"/>
                  </a:lnTo>
                  <a:lnTo>
                    <a:pt x="108" y="20"/>
                  </a:lnTo>
                  <a:lnTo>
                    <a:pt x="104" y="14"/>
                  </a:lnTo>
                  <a:lnTo>
                    <a:pt x="95" y="12"/>
                  </a:lnTo>
                  <a:lnTo>
                    <a:pt x="88" y="10"/>
                  </a:lnTo>
                  <a:lnTo>
                    <a:pt x="82" y="9"/>
                  </a:lnTo>
                  <a:lnTo>
                    <a:pt x="77" y="7"/>
                  </a:lnTo>
                  <a:lnTo>
                    <a:pt x="73" y="3"/>
                  </a:lnTo>
                  <a:lnTo>
                    <a:pt x="68" y="1"/>
                  </a:lnTo>
                  <a:lnTo>
                    <a:pt x="65" y="0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58" y="8"/>
                  </a:lnTo>
                  <a:lnTo>
                    <a:pt x="58" y="15"/>
                  </a:lnTo>
                  <a:lnTo>
                    <a:pt x="57" y="20"/>
                  </a:lnTo>
                  <a:lnTo>
                    <a:pt x="55" y="24"/>
                  </a:lnTo>
                  <a:lnTo>
                    <a:pt x="50" y="31"/>
                  </a:lnTo>
                  <a:lnTo>
                    <a:pt x="42" y="40"/>
                  </a:lnTo>
                  <a:lnTo>
                    <a:pt x="32" y="50"/>
                  </a:lnTo>
                  <a:lnTo>
                    <a:pt x="27" y="55"/>
                  </a:lnTo>
                  <a:lnTo>
                    <a:pt x="20" y="62"/>
                  </a:lnTo>
                  <a:lnTo>
                    <a:pt x="11" y="71"/>
                  </a:lnTo>
                  <a:lnTo>
                    <a:pt x="3" y="82"/>
                  </a:lnTo>
                  <a:lnTo>
                    <a:pt x="0" y="90"/>
                  </a:lnTo>
                  <a:lnTo>
                    <a:pt x="3" y="91"/>
                  </a:lnTo>
                  <a:lnTo>
                    <a:pt x="4" y="91"/>
                  </a:lnTo>
                  <a:lnTo>
                    <a:pt x="6" y="94"/>
                  </a:lnTo>
                  <a:lnTo>
                    <a:pt x="11" y="107"/>
                  </a:lnTo>
                  <a:lnTo>
                    <a:pt x="14" y="123"/>
                  </a:lnTo>
                  <a:lnTo>
                    <a:pt x="14" y="136"/>
                  </a:lnTo>
                  <a:lnTo>
                    <a:pt x="15" y="144"/>
                  </a:lnTo>
                  <a:lnTo>
                    <a:pt x="20" y="146"/>
                  </a:lnTo>
                  <a:lnTo>
                    <a:pt x="27" y="143"/>
                  </a:lnTo>
                  <a:lnTo>
                    <a:pt x="32" y="139"/>
                  </a:lnTo>
                  <a:lnTo>
                    <a:pt x="36" y="137"/>
                  </a:lnTo>
                  <a:lnTo>
                    <a:pt x="39" y="138"/>
                  </a:lnTo>
                  <a:lnTo>
                    <a:pt x="44" y="143"/>
                  </a:lnTo>
                  <a:lnTo>
                    <a:pt x="50" y="146"/>
                  </a:lnTo>
                  <a:lnTo>
                    <a:pt x="55" y="145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5" y="119"/>
                  </a:lnTo>
                  <a:lnTo>
                    <a:pt x="83" y="116"/>
                  </a:lnTo>
                  <a:lnTo>
                    <a:pt x="87" y="111"/>
                  </a:lnTo>
                  <a:lnTo>
                    <a:pt x="87" y="104"/>
                  </a:lnTo>
                  <a:lnTo>
                    <a:pt x="87" y="99"/>
                  </a:lnTo>
                  <a:lnTo>
                    <a:pt x="91" y="96"/>
                  </a:lnTo>
                  <a:lnTo>
                    <a:pt x="104" y="92"/>
                  </a:lnTo>
                  <a:lnTo>
                    <a:pt x="112" y="90"/>
                  </a:lnTo>
                  <a:lnTo>
                    <a:pt x="120" y="89"/>
                  </a:lnTo>
                  <a:lnTo>
                    <a:pt x="128" y="86"/>
                  </a:lnTo>
                  <a:lnTo>
                    <a:pt x="135" y="84"/>
                  </a:lnTo>
                  <a:lnTo>
                    <a:pt x="140" y="82"/>
                  </a:lnTo>
                  <a:lnTo>
                    <a:pt x="144" y="78"/>
                  </a:lnTo>
                  <a:lnTo>
                    <a:pt x="146" y="75"/>
                  </a:lnTo>
                  <a:lnTo>
                    <a:pt x="148" y="71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48" name="Freeform 170">
              <a:extLst>
                <a:ext uri="{FF2B5EF4-FFF2-40B4-BE49-F238E27FC236}">
                  <a16:creationId xmlns:a16="http://schemas.microsoft.com/office/drawing/2014/main" id="{9532C879-F4A3-A740-8D48-FD1C119945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1975" y="1970088"/>
              <a:ext cx="144463" cy="93662"/>
            </a:xfrm>
            <a:custGeom>
              <a:avLst/>
              <a:gdLst>
                <a:gd name="T0" fmla="*/ 2147483646 w 133"/>
                <a:gd name="T1" fmla="*/ 2147483646 h 91"/>
                <a:gd name="T2" fmla="*/ 2147483646 w 133"/>
                <a:gd name="T3" fmla="*/ 2147483646 h 91"/>
                <a:gd name="T4" fmla="*/ 2147483646 w 133"/>
                <a:gd name="T5" fmla="*/ 2147483646 h 91"/>
                <a:gd name="T6" fmla="*/ 2147483646 w 133"/>
                <a:gd name="T7" fmla="*/ 2147483646 h 91"/>
                <a:gd name="T8" fmla="*/ 2147483646 w 133"/>
                <a:gd name="T9" fmla="*/ 2147483646 h 91"/>
                <a:gd name="T10" fmla="*/ 2147483646 w 133"/>
                <a:gd name="T11" fmla="*/ 2147483646 h 91"/>
                <a:gd name="T12" fmla="*/ 2147483646 w 133"/>
                <a:gd name="T13" fmla="*/ 2147483646 h 91"/>
                <a:gd name="T14" fmla="*/ 2147483646 w 133"/>
                <a:gd name="T15" fmla="*/ 2147483646 h 91"/>
                <a:gd name="T16" fmla="*/ 2147483646 w 133"/>
                <a:gd name="T17" fmla="*/ 2147483646 h 91"/>
                <a:gd name="T18" fmla="*/ 2147483646 w 133"/>
                <a:gd name="T19" fmla="*/ 2147483646 h 91"/>
                <a:gd name="T20" fmla="*/ 2147483646 w 133"/>
                <a:gd name="T21" fmla="*/ 2147483646 h 91"/>
                <a:gd name="T22" fmla="*/ 2147483646 w 133"/>
                <a:gd name="T23" fmla="*/ 2147483646 h 91"/>
                <a:gd name="T24" fmla="*/ 2147483646 w 133"/>
                <a:gd name="T25" fmla="*/ 2147483646 h 91"/>
                <a:gd name="T26" fmla="*/ 2147483646 w 133"/>
                <a:gd name="T27" fmla="*/ 2147483646 h 91"/>
                <a:gd name="T28" fmla="*/ 2147483646 w 133"/>
                <a:gd name="T29" fmla="*/ 2147483646 h 91"/>
                <a:gd name="T30" fmla="*/ 2147483646 w 133"/>
                <a:gd name="T31" fmla="*/ 2147483646 h 91"/>
                <a:gd name="T32" fmla="*/ 2147483646 w 133"/>
                <a:gd name="T33" fmla="*/ 2147483646 h 91"/>
                <a:gd name="T34" fmla="*/ 2147483646 w 133"/>
                <a:gd name="T35" fmla="*/ 2147483646 h 91"/>
                <a:gd name="T36" fmla="*/ 2147483646 w 133"/>
                <a:gd name="T37" fmla="*/ 2147483646 h 91"/>
                <a:gd name="T38" fmla="*/ 2147483646 w 133"/>
                <a:gd name="T39" fmla="*/ 2147483646 h 91"/>
                <a:gd name="T40" fmla="*/ 2147483646 w 133"/>
                <a:gd name="T41" fmla="*/ 2147483646 h 91"/>
                <a:gd name="T42" fmla="*/ 2147483646 w 133"/>
                <a:gd name="T43" fmla="*/ 2147483646 h 91"/>
                <a:gd name="T44" fmla="*/ 2147483646 w 133"/>
                <a:gd name="T45" fmla="*/ 2147483646 h 91"/>
                <a:gd name="T46" fmla="*/ 2147483646 w 133"/>
                <a:gd name="T47" fmla="*/ 2147483646 h 91"/>
                <a:gd name="T48" fmla="*/ 2147483646 w 133"/>
                <a:gd name="T49" fmla="*/ 2147483646 h 91"/>
                <a:gd name="T50" fmla="*/ 2147483646 w 133"/>
                <a:gd name="T51" fmla="*/ 2147483646 h 91"/>
                <a:gd name="T52" fmla="*/ 2147483646 w 133"/>
                <a:gd name="T53" fmla="*/ 2147483646 h 91"/>
                <a:gd name="T54" fmla="*/ 2147483646 w 133"/>
                <a:gd name="T55" fmla="*/ 2147483646 h 91"/>
                <a:gd name="T56" fmla="*/ 0 w 133"/>
                <a:gd name="T57" fmla="*/ 2147483646 h 91"/>
                <a:gd name="T58" fmla="*/ 2147483646 w 133"/>
                <a:gd name="T59" fmla="*/ 2147483646 h 91"/>
                <a:gd name="T60" fmla="*/ 2147483646 w 133"/>
                <a:gd name="T61" fmla="*/ 2147483646 h 91"/>
                <a:gd name="T62" fmla="*/ 2147483646 w 133"/>
                <a:gd name="T63" fmla="*/ 2147483646 h 91"/>
                <a:gd name="T64" fmla="*/ 2147483646 w 133"/>
                <a:gd name="T65" fmla="*/ 2147483646 h 91"/>
                <a:gd name="T66" fmla="*/ 2147483646 w 133"/>
                <a:gd name="T67" fmla="*/ 2147483646 h 91"/>
                <a:gd name="T68" fmla="*/ 2147483646 w 133"/>
                <a:gd name="T69" fmla="*/ 0 h 91"/>
                <a:gd name="T70" fmla="*/ 2147483646 w 133"/>
                <a:gd name="T71" fmla="*/ 2147483646 h 91"/>
                <a:gd name="T72" fmla="*/ 2147483646 w 133"/>
                <a:gd name="T73" fmla="*/ 2147483646 h 91"/>
                <a:gd name="T74" fmla="*/ 2147483646 w 133"/>
                <a:gd name="T75" fmla="*/ 2147483646 h 91"/>
                <a:gd name="T76" fmla="*/ 2147483646 w 133"/>
                <a:gd name="T77" fmla="*/ 2147483646 h 91"/>
                <a:gd name="T78" fmla="*/ 2147483646 w 133"/>
                <a:gd name="T79" fmla="*/ 2147483646 h 91"/>
                <a:gd name="T80" fmla="*/ 2147483646 w 133"/>
                <a:gd name="T81" fmla="*/ 2147483646 h 91"/>
                <a:gd name="T82" fmla="*/ 2147483646 w 133"/>
                <a:gd name="T83" fmla="*/ 2147483646 h 91"/>
                <a:gd name="T84" fmla="*/ 2147483646 w 133"/>
                <a:gd name="T85" fmla="*/ 2147483646 h 91"/>
                <a:gd name="T86" fmla="*/ 2147483646 w 133"/>
                <a:gd name="T87" fmla="*/ 2147483646 h 91"/>
                <a:gd name="T88" fmla="*/ 2147483646 w 133"/>
                <a:gd name="T89" fmla="*/ 2147483646 h 91"/>
                <a:gd name="T90" fmla="*/ 2147483646 w 133"/>
                <a:gd name="T91" fmla="*/ 2147483646 h 91"/>
                <a:gd name="T92" fmla="*/ 2147483646 w 133"/>
                <a:gd name="T93" fmla="*/ 2147483646 h 91"/>
                <a:gd name="T94" fmla="*/ 2147483646 w 133"/>
                <a:gd name="T95" fmla="*/ 2147483646 h 91"/>
                <a:gd name="T96" fmla="*/ 2147483646 w 133"/>
                <a:gd name="T97" fmla="*/ 2147483646 h 91"/>
                <a:gd name="T98" fmla="*/ 2147483646 w 133"/>
                <a:gd name="T99" fmla="*/ 2147483646 h 91"/>
                <a:gd name="T100" fmla="*/ 2147483646 w 133"/>
                <a:gd name="T101" fmla="*/ 2147483646 h 91"/>
                <a:gd name="T102" fmla="*/ 2147483646 w 133"/>
                <a:gd name="T103" fmla="*/ 2147483646 h 9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33" h="91">
                  <a:moveTo>
                    <a:pt x="104" y="0"/>
                  </a:moveTo>
                  <a:lnTo>
                    <a:pt x="104" y="4"/>
                  </a:lnTo>
                  <a:lnTo>
                    <a:pt x="103" y="13"/>
                  </a:lnTo>
                  <a:lnTo>
                    <a:pt x="103" y="23"/>
                  </a:lnTo>
                  <a:lnTo>
                    <a:pt x="102" y="30"/>
                  </a:lnTo>
                  <a:lnTo>
                    <a:pt x="101" y="35"/>
                  </a:lnTo>
                  <a:lnTo>
                    <a:pt x="101" y="39"/>
                  </a:lnTo>
                  <a:lnTo>
                    <a:pt x="102" y="44"/>
                  </a:lnTo>
                  <a:lnTo>
                    <a:pt x="107" y="46"/>
                  </a:lnTo>
                  <a:lnTo>
                    <a:pt x="111" y="43"/>
                  </a:lnTo>
                  <a:lnTo>
                    <a:pt x="113" y="37"/>
                  </a:lnTo>
                  <a:lnTo>
                    <a:pt x="115" y="34"/>
                  </a:lnTo>
                  <a:lnTo>
                    <a:pt x="121" y="36"/>
                  </a:lnTo>
                  <a:lnTo>
                    <a:pt x="128" y="42"/>
                  </a:lnTo>
                  <a:lnTo>
                    <a:pt x="132" y="45"/>
                  </a:lnTo>
                  <a:lnTo>
                    <a:pt x="133" y="49"/>
                  </a:lnTo>
                  <a:lnTo>
                    <a:pt x="132" y="54"/>
                  </a:lnTo>
                  <a:lnTo>
                    <a:pt x="132" y="60"/>
                  </a:lnTo>
                  <a:lnTo>
                    <a:pt x="132" y="62"/>
                  </a:lnTo>
                  <a:lnTo>
                    <a:pt x="131" y="66"/>
                  </a:lnTo>
                  <a:lnTo>
                    <a:pt x="128" y="72"/>
                  </a:lnTo>
                  <a:lnTo>
                    <a:pt x="123" y="78"/>
                  </a:lnTo>
                  <a:lnTo>
                    <a:pt x="121" y="82"/>
                  </a:lnTo>
                  <a:lnTo>
                    <a:pt x="116" y="84"/>
                  </a:lnTo>
                  <a:lnTo>
                    <a:pt x="107" y="83"/>
                  </a:lnTo>
                  <a:lnTo>
                    <a:pt x="96" y="81"/>
                  </a:lnTo>
                  <a:lnTo>
                    <a:pt x="88" y="78"/>
                  </a:lnTo>
                  <a:lnTo>
                    <a:pt x="83" y="77"/>
                  </a:lnTo>
                  <a:lnTo>
                    <a:pt x="79" y="80"/>
                  </a:lnTo>
                  <a:lnTo>
                    <a:pt x="76" y="83"/>
                  </a:lnTo>
                  <a:lnTo>
                    <a:pt x="72" y="85"/>
                  </a:lnTo>
                  <a:lnTo>
                    <a:pt x="68" y="88"/>
                  </a:lnTo>
                  <a:lnTo>
                    <a:pt x="61" y="90"/>
                  </a:lnTo>
                  <a:lnTo>
                    <a:pt x="54" y="91"/>
                  </a:lnTo>
                  <a:lnTo>
                    <a:pt x="49" y="91"/>
                  </a:lnTo>
                  <a:lnTo>
                    <a:pt x="45" y="91"/>
                  </a:lnTo>
                  <a:lnTo>
                    <a:pt x="39" y="91"/>
                  </a:lnTo>
                  <a:lnTo>
                    <a:pt x="32" y="89"/>
                  </a:lnTo>
                  <a:lnTo>
                    <a:pt x="24" y="85"/>
                  </a:lnTo>
                  <a:lnTo>
                    <a:pt x="18" y="82"/>
                  </a:lnTo>
                  <a:lnTo>
                    <a:pt x="19" y="78"/>
                  </a:lnTo>
                  <a:lnTo>
                    <a:pt x="25" y="77"/>
                  </a:lnTo>
                  <a:lnTo>
                    <a:pt x="32" y="77"/>
                  </a:lnTo>
                  <a:lnTo>
                    <a:pt x="38" y="77"/>
                  </a:lnTo>
                  <a:lnTo>
                    <a:pt x="43" y="75"/>
                  </a:lnTo>
                  <a:lnTo>
                    <a:pt x="48" y="70"/>
                  </a:lnTo>
                  <a:lnTo>
                    <a:pt x="49" y="64"/>
                  </a:lnTo>
                  <a:lnTo>
                    <a:pt x="48" y="60"/>
                  </a:lnTo>
                  <a:lnTo>
                    <a:pt x="42" y="60"/>
                  </a:lnTo>
                  <a:lnTo>
                    <a:pt x="35" y="65"/>
                  </a:lnTo>
                  <a:lnTo>
                    <a:pt x="32" y="67"/>
                  </a:lnTo>
                  <a:lnTo>
                    <a:pt x="27" y="67"/>
                  </a:lnTo>
                  <a:lnTo>
                    <a:pt x="20" y="62"/>
                  </a:lnTo>
                  <a:lnTo>
                    <a:pt x="14" y="57"/>
                  </a:lnTo>
                  <a:lnTo>
                    <a:pt x="8" y="53"/>
                  </a:lnTo>
                  <a:lnTo>
                    <a:pt x="4" y="51"/>
                  </a:lnTo>
                  <a:lnTo>
                    <a:pt x="2" y="46"/>
                  </a:lnTo>
                  <a:lnTo>
                    <a:pt x="0" y="42"/>
                  </a:lnTo>
                  <a:lnTo>
                    <a:pt x="0" y="38"/>
                  </a:lnTo>
                  <a:lnTo>
                    <a:pt x="2" y="35"/>
                  </a:lnTo>
                  <a:lnTo>
                    <a:pt x="8" y="30"/>
                  </a:lnTo>
                  <a:lnTo>
                    <a:pt x="12" y="25"/>
                  </a:lnTo>
                  <a:lnTo>
                    <a:pt x="14" y="22"/>
                  </a:lnTo>
                  <a:lnTo>
                    <a:pt x="15" y="20"/>
                  </a:lnTo>
                  <a:lnTo>
                    <a:pt x="18" y="14"/>
                  </a:lnTo>
                  <a:lnTo>
                    <a:pt x="23" y="7"/>
                  </a:lnTo>
                  <a:lnTo>
                    <a:pt x="25" y="4"/>
                  </a:lnTo>
                  <a:lnTo>
                    <a:pt x="28" y="1"/>
                  </a:lnTo>
                  <a:lnTo>
                    <a:pt x="34" y="0"/>
                  </a:lnTo>
                  <a:lnTo>
                    <a:pt x="41" y="0"/>
                  </a:lnTo>
                  <a:lnTo>
                    <a:pt x="45" y="2"/>
                  </a:lnTo>
                  <a:lnTo>
                    <a:pt x="46" y="5"/>
                  </a:lnTo>
                  <a:lnTo>
                    <a:pt x="45" y="8"/>
                  </a:lnTo>
                  <a:lnTo>
                    <a:pt x="46" y="13"/>
                  </a:lnTo>
                  <a:lnTo>
                    <a:pt x="50" y="15"/>
                  </a:lnTo>
                  <a:lnTo>
                    <a:pt x="55" y="19"/>
                  </a:lnTo>
                  <a:lnTo>
                    <a:pt x="56" y="23"/>
                  </a:lnTo>
                  <a:lnTo>
                    <a:pt x="56" y="28"/>
                  </a:lnTo>
                  <a:lnTo>
                    <a:pt x="61" y="31"/>
                  </a:lnTo>
                  <a:lnTo>
                    <a:pt x="65" y="35"/>
                  </a:lnTo>
                  <a:lnTo>
                    <a:pt x="68" y="39"/>
                  </a:lnTo>
                  <a:lnTo>
                    <a:pt x="68" y="44"/>
                  </a:lnTo>
                  <a:lnTo>
                    <a:pt x="68" y="47"/>
                  </a:lnTo>
                  <a:lnTo>
                    <a:pt x="70" y="50"/>
                  </a:lnTo>
                  <a:lnTo>
                    <a:pt x="75" y="52"/>
                  </a:lnTo>
                  <a:lnTo>
                    <a:pt x="80" y="55"/>
                  </a:lnTo>
                  <a:lnTo>
                    <a:pt x="86" y="59"/>
                  </a:lnTo>
                  <a:lnTo>
                    <a:pt x="90" y="59"/>
                  </a:lnTo>
                  <a:lnTo>
                    <a:pt x="91" y="54"/>
                  </a:lnTo>
                  <a:lnTo>
                    <a:pt x="91" y="47"/>
                  </a:lnTo>
                  <a:lnTo>
                    <a:pt x="91" y="42"/>
                  </a:lnTo>
                  <a:lnTo>
                    <a:pt x="91" y="37"/>
                  </a:lnTo>
                  <a:lnTo>
                    <a:pt x="91" y="32"/>
                  </a:lnTo>
                  <a:lnTo>
                    <a:pt x="88" y="30"/>
                  </a:lnTo>
                  <a:lnTo>
                    <a:pt x="86" y="30"/>
                  </a:lnTo>
                  <a:lnTo>
                    <a:pt x="85" y="29"/>
                  </a:lnTo>
                  <a:lnTo>
                    <a:pt x="84" y="24"/>
                  </a:lnTo>
                  <a:lnTo>
                    <a:pt x="84" y="19"/>
                  </a:lnTo>
                  <a:lnTo>
                    <a:pt x="84" y="14"/>
                  </a:lnTo>
                  <a:lnTo>
                    <a:pt x="85" y="11"/>
                  </a:lnTo>
                  <a:lnTo>
                    <a:pt x="88" y="8"/>
                  </a:lnTo>
                  <a:lnTo>
                    <a:pt x="94" y="6"/>
                  </a:lnTo>
                  <a:lnTo>
                    <a:pt x="99" y="4"/>
                  </a:lnTo>
                  <a:lnTo>
                    <a:pt x="103" y="1"/>
                  </a:lnTo>
                  <a:lnTo>
                    <a:pt x="104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49" name="Freeform 171">
              <a:extLst>
                <a:ext uri="{FF2B5EF4-FFF2-40B4-BE49-F238E27FC236}">
                  <a16:creationId xmlns:a16="http://schemas.microsoft.com/office/drawing/2014/main" id="{015264E8-011D-B444-A892-06077ECF4019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1650" y="1920875"/>
              <a:ext cx="109538" cy="61913"/>
            </a:xfrm>
            <a:custGeom>
              <a:avLst/>
              <a:gdLst>
                <a:gd name="T0" fmla="*/ 2147483646 w 102"/>
                <a:gd name="T1" fmla="*/ 2147483646 h 60"/>
                <a:gd name="T2" fmla="*/ 2147483646 w 102"/>
                <a:gd name="T3" fmla="*/ 2147483646 h 60"/>
                <a:gd name="T4" fmla="*/ 2147483646 w 102"/>
                <a:gd name="T5" fmla="*/ 2147483646 h 60"/>
                <a:gd name="T6" fmla="*/ 2147483646 w 102"/>
                <a:gd name="T7" fmla="*/ 2147483646 h 60"/>
                <a:gd name="T8" fmla="*/ 2147483646 w 102"/>
                <a:gd name="T9" fmla="*/ 2147483646 h 60"/>
                <a:gd name="T10" fmla="*/ 2147483646 w 102"/>
                <a:gd name="T11" fmla="*/ 2147483646 h 60"/>
                <a:gd name="T12" fmla="*/ 2147483646 w 102"/>
                <a:gd name="T13" fmla="*/ 2147483646 h 60"/>
                <a:gd name="T14" fmla="*/ 2147483646 w 102"/>
                <a:gd name="T15" fmla="*/ 2147483646 h 60"/>
                <a:gd name="T16" fmla="*/ 2147483646 w 102"/>
                <a:gd name="T17" fmla="*/ 2147483646 h 60"/>
                <a:gd name="T18" fmla="*/ 2147483646 w 102"/>
                <a:gd name="T19" fmla="*/ 2147483646 h 60"/>
                <a:gd name="T20" fmla="*/ 2147483646 w 102"/>
                <a:gd name="T21" fmla="*/ 2147483646 h 60"/>
                <a:gd name="T22" fmla="*/ 2147483646 w 102"/>
                <a:gd name="T23" fmla="*/ 2147483646 h 60"/>
                <a:gd name="T24" fmla="*/ 2147483646 w 102"/>
                <a:gd name="T25" fmla="*/ 2147483646 h 60"/>
                <a:gd name="T26" fmla="*/ 2147483646 w 102"/>
                <a:gd name="T27" fmla="*/ 2147483646 h 60"/>
                <a:gd name="T28" fmla="*/ 2147483646 w 102"/>
                <a:gd name="T29" fmla="*/ 2147483646 h 60"/>
                <a:gd name="T30" fmla="*/ 2147483646 w 102"/>
                <a:gd name="T31" fmla="*/ 2147483646 h 60"/>
                <a:gd name="T32" fmla="*/ 2147483646 w 102"/>
                <a:gd name="T33" fmla="*/ 2147483646 h 60"/>
                <a:gd name="T34" fmla="*/ 2147483646 w 102"/>
                <a:gd name="T35" fmla="*/ 2147483646 h 60"/>
                <a:gd name="T36" fmla="*/ 2147483646 w 102"/>
                <a:gd name="T37" fmla="*/ 2147483646 h 60"/>
                <a:gd name="T38" fmla="*/ 2147483646 w 102"/>
                <a:gd name="T39" fmla="*/ 2147483646 h 60"/>
                <a:gd name="T40" fmla="*/ 2147483646 w 102"/>
                <a:gd name="T41" fmla="*/ 2147483646 h 60"/>
                <a:gd name="T42" fmla="*/ 2147483646 w 102"/>
                <a:gd name="T43" fmla="*/ 2147483646 h 60"/>
                <a:gd name="T44" fmla="*/ 2147483646 w 102"/>
                <a:gd name="T45" fmla="*/ 2147483646 h 60"/>
                <a:gd name="T46" fmla="*/ 0 w 102"/>
                <a:gd name="T47" fmla="*/ 2147483646 h 60"/>
                <a:gd name="T48" fmla="*/ 2147483646 w 102"/>
                <a:gd name="T49" fmla="*/ 2147483646 h 60"/>
                <a:gd name="T50" fmla="*/ 2147483646 w 102"/>
                <a:gd name="T51" fmla="*/ 2147483646 h 60"/>
                <a:gd name="T52" fmla="*/ 2147483646 w 102"/>
                <a:gd name="T53" fmla="*/ 2147483646 h 60"/>
                <a:gd name="T54" fmla="*/ 2147483646 w 102"/>
                <a:gd name="T55" fmla="*/ 2147483646 h 60"/>
                <a:gd name="T56" fmla="*/ 2147483646 w 102"/>
                <a:gd name="T57" fmla="*/ 2147483646 h 60"/>
                <a:gd name="T58" fmla="*/ 2147483646 w 102"/>
                <a:gd name="T59" fmla="*/ 2147483646 h 60"/>
                <a:gd name="T60" fmla="*/ 2147483646 w 102"/>
                <a:gd name="T61" fmla="*/ 2147483646 h 60"/>
                <a:gd name="T62" fmla="*/ 2147483646 w 102"/>
                <a:gd name="T63" fmla="*/ 2147483646 h 60"/>
                <a:gd name="T64" fmla="*/ 2147483646 w 102"/>
                <a:gd name="T65" fmla="*/ 0 h 60"/>
                <a:gd name="T66" fmla="*/ 2147483646 w 102"/>
                <a:gd name="T67" fmla="*/ 0 h 60"/>
                <a:gd name="T68" fmla="*/ 2147483646 w 102"/>
                <a:gd name="T69" fmla="*/ 0 h 60"/>
                <a:gd name="T70" fmla="*/ 2147483646 w 102"/>
                <a:gd name="T71" fmla="*/ 0 h 60"/>
                <a:gd name="T72" fmla="*/ 2147483646 w 102"/>
                <a:gd name="T73" fmla="*/ 0 h 60"/>
                <a:gd name="T74" fmla="*/ 2147483646 w 102"/>
                <a:gd name="T75" fmla="*/ 0 h 60"/>
                <a:gd name="T76" fmla="*/ 2147483646 w 102"/>
                <a:gd name="T77" fmla="*/ 2147483646 h 60"/>
                <a:gd name="T78" fmla="*/ 2147483646 w 102"/>
                <a:gd name="T79" fmla="*/ 2147483646 h 60"/>
                <a:gd name="T80" fmla="*/ 2147483646 w 102"/>
                <a:gd name="T81" fmla="*/ 2147483646 h 60"/>
                <a:gd name="T82" fmla="*/ 2147483646 w 102"/>
                <a:gd name="T83" fmla="*/ 2147483646 h 60"/>
                <a:gd name="T84" fmla="*/ 2147483646 w 102"/>
                <a:gd name="T85" fmla="*/ 2147483646 h 60"/>
                <a:gd name="T86" fmla="*/ 2147483646 w 102"/>
                <a:gd name="T87" fmla="*/ 2147483646 h 60"/>
                <a:gd name="T88" fmla="*/ 2147483646 w 102"/>
                <a:gd name="T89" fmla="*/ 2147483646 h 60"/>
                <a:gd name="T90" fmla="*/ 2147483646 w 102"/>
                <a:gd name="T91" fmla="*/ 2147483646 h 60"/>
                <a:gd name="T92" fmla="*/ 2147483646 w 102"/>
                <a:gd name="T93" fmla="*/ 2147483646 h 60"/>
                <a:gd name="T94" fmla="*/ 2147483646 w 102"/>
                <a:gd name="T95" fmla="*/ 2147483646 h 60"/>
                <a:gd name="T96" fmla="*/ 2147483646 w 102"/>
                <a:gd name="T97" fmla="*/ 2147483646 h 6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02" h="60">
                  <a:moveTo>
                    <a:pt x="76" y="40"/>
                  </a:moveTo>
                  <a:lnTo>
                    <a:pt x="75" y="41"/>
                  </a:lnTo>
                  <a:lnTo>
                    <a:pt x="72" y="45"/>
                  </a:lnTo>
                  <a:lnTo>
                    <a:pt x="68" y="46"/>
                  </a:lnTo>
                  <a:lnTo>
                    <a:pt x="66" y="42"/>
                  </a:lnTo>
                  <a:lnTo>
                    <a:pt x="64" y="35"/>
                  </a:lnTo>
                  <a:lnTo>
                    <a:pt x="61" y="30"/>
                  </a:lnTo>
                  <a:lnTo>
                    <a:pt x="58" y="27"/>
                  </a:lnTo>
                  <a:lnTo>
                    <a:pt x="56" y="31"/>
                  </a:lnTo>
                  <a:lnTo>
                    <a:pt x="55" y="38"/>
                  </a:lnTo>
                  <a:lnTo>
                    <a:pt x="55" y="44"/>
                  </a:lnTo>
                  <a:lnTo>
                    <a:pt x="53" y="47"/>
                  </a:lnTo>
                  <a:lnTo>
                    <a:pt x="48" y="47"/>
                  </a:lnTo>
                  <a:lnTo>
                    <a:pt x="42" y="47"/>
                  </a:lnTo>
                  <a:lnTo>
                    <a:pt x="38" y="52"/>
                  </a:lnTo>
                  <a:lnTo>
                    <a:pt x="38" y="57"/>
                  </a:lnTo>
                  <a:lnTo>
                    <a:pt x="38" y="60"/>
                  </a:lnTo>
                  <a:lnTo>
                    <a:pt x="37" y="57"/>
                  </a:lnTo>
                  <a:lnTo>
                    <a:pt x="33" y="54"/>
                  </a:lnTo>
                  <a:lnTo>
                    <a:pt x="27" y="50"/>
                  </a:lnTo>
                  <a:lnTo>
                    <a:pt x="22" y="48"/>
                  </a:lnTo>
                  <a:lnTo>
                    <a:pt x="15" y="48"/>
                  </a:lnTo>
                  <a:lnTo>
                    <a:pt x="6" y="48"/>
                  </a:lnTo>
                  <a:lnTo>
                    <a:pt x="0" y="46"/>
                  </a:lnTo>
                  <a:lnTo>
                    <a:pt x="4" y="40"/>
                  </a:lnTo>
                  <a:lnTo>
                    <a:pt x="11" y="34"/>
                  </a:lnTo>
                  <a:lnTo>
                    <a:pt x="17" y="30"/>
                  </a:lnTo>
                  <a:lnTo>
                    <a:pt x="23" y="25"/>
                  </a:lnTo>
                  <a:lnTo>
                    <a:pt x="35" y="19"/>
                  </a:lnTo>
                  <a:lnTo>
                    <a:pt x="46" y="12"/>
                  </a:lnTo>
                  <a:lnTo>
                    <a:pt x="55" y="7"/>
                  </a:lnTo>
                  <a:lnTo>
                    <a:pt x="60" y="2"/>
                  </a:lnTo>
                  <a:lnTo>
                    <a:pt x="68" y="0"/>
                  </a:lnTo>
                  <a:lnTo>
                    <a:pt x="76" y="0"/>
                  </a:lnTo>
                  <a:lnTo>
                    <a:pt x="80" y="0"/>
                  </a:lnTo>
                  <a:lnTo>
                    <a:pt x="83" y="0"/>
                  </a:lnTo>
                  <a:lnTo>
                    <a:pt x="87" y="0"/>
                  </a:lnTo>
                  <a:lnTo>
                    <a:pt x="93" y="0"/>
                  </a:lnTo>
                  <a:lnTo>
                    <a:pt x="98" y="2"/>
                  </a:lnTo>
                  <a:lnTo>
                    <a:pt x="102" y="6"/>
                  </a:lnTo>
                  <a:lnTo>
                    <a:pt x="99" y="10"/>
                  </a:lnTo>
                  <a:lnTo>
                    <a:pt x="95" y="15"/>
                  </a:lnTo>
                  <a:lnTo>
                    <a:pt x="93" y="17"/>
                  </a:lnTo>
                  <a:lnTo>
                    <a:pt x="93" y="19"/>
                  </a:lnTo>
                  <a:lnTo>
                    <a:pt x="91" y="24"/>
                  </a:lnTo>
                  <a:lnTo>
                    <a:pt x="89" y="31"/>
                  </a:lnTo>
                  <a:lnTo>
                    <a:pt x="86" y="35"/>
                  </a:lnTo>
                  <a:lnTo>
                    <a:pt x="81" y="39"/>
                  </a:lnTo>
                  <a:lnTo>
                    <a:pt x="76" y="4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50" name="Freeform 172">
              <a:extLst>
                <a:ext uri="{FF2B5EF4-FFF2-40B4-BE49-F238E27FC236}">
                  <a16:creationId xmlns:a16="http://schemas.microsoft.com/office/drawing/2014/main" id="{AE3215F3-0E18-C642-B27B-A24D9EC76A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7550" y="1982788"/>
              <a:ext cx="92075" cy="80962"/>
            </a:xfrm>
            <a:custGeom>
              <a:avLst/>
              <a:gdLst>
                <a:gd name="T0" fmla="*/ 2147483646 w 86"/>
                <a:gd name="T1" fmla="*/ 2147483646 h 80"/>
                <a:gd name="T2" fmla="*/ 2147483646 w 86"/>
                <a:gd name="T3" fmla="*/ 0 h 80"/>
                <a:gd name="T4" fmla="*/ 2147483646 w 86"/>
                <a:gd name="T5" fmla="*/ 2147483646 h 80"/>
                <a:gd name="T6" fmla="*/ 2147483646 w 86"/>
                <a:gd name="T7" fmla="*/ 2147483646 h 80"/>
                <a:gd name="T8" fmla="*/ 2147483646 w 86"/>
                <a:gd name="T9" fmla="*/ 2147483646 h 80"/>
                <a:gd name="T10" fmla="*/ 2147483646 w 86"/>
                <a:gd name="T11" fmla="*/ 2147483646 h 80"/>
                <a:gd name="T12" fmla="*/ 2147483646 w 86"/>
                <a:gd name="T13" fmla="*/ 2147483646 h 80"/>
                <a:gd name="T14" fmla="*/ 2147483646 w 86"/>
                <a:gd name="T15" fmla="*/ 2147483646 h 80"/>
                <a:gd name="T16" fmla="*/ 2147483646 w 86"/>
                <a:gd name="T17" fmla="*/ 2147483646 h 80"/>
                <a:gd name="T18" fmla="*/ 2147483646 w 86"/>
                <a:gd name="T19" fmla="*/ 2147483646 h 80"/>
                <a:gd name="T20" fmla="*/ 2147483646 w 86"/>
                <a:gd name="T21" fmla="*/ 2147483646 h 80"/>
                <a:gd name="T22" fmla="*/ 2147483646 w 86"/>
                <a:gd name="T23" fmla="*/ 2147483646 h 80"/>
                <a:gd name="T24" fmla="*/ 2147483646 w 86"/>
                <a:gd name="T25" fmla="*/ 2147483646 h 80"/>
                <a:gd name="T26" fmla="*/ 2147483646 w 86"/>
                <a:gd name="T27" fmla="*/ 2147483646 h 80"/>
                <a:gd name="T28" fmla="*/ 2147483646 w 86"/>
                <a:gd name="T29" fmla="*/ 2147483646 h 80"/>
                <a:gd name="T30" fmla="*/ 2147483646 w 86"/>
                <a:gd name="T31" fmla="*/ 2147483646 h 80"/>
                <a:gd name="T32" fmla="*/ 2147483646 w 86"/>
                <a:gd name="T33" fmla="*/ 2147483646 h 80"/>
                <a:gd name="T34" fmla="*/ 2147483646 w 86"/>
                <a:gd name="T35" fmla="*/ 2147483646 h 80"/>
                <a:gd name="T36" fmla="*/ 2147483646 w 86"/>
                <a:gd name="T37" fmla="*/ 2147483646 h 80"/>
                <a:gd name="T38" fmla="*/ 2147483646 w 86"/>
                <a:gd name="T39" fmla="*/ 2147483646 h 80"/>
                <a:gd name="T40" fmla="*/ 2147483646 w 86"/>
                <a:gd name="T41" fmla="*/ 2147483646 h 80"/>
                <a:gd name="T42" fmla="*/ 2147483646 w 86"/>
                <a:gd name="T43" fmla="*/ 2147483646 h 80"/>
                <a:gd name="T44" fmla="*/ 2147483646 w 86"/>
                <a:gd name="T45" fmla="*/ 2147483646 h 80"/>
                <a:gd name="T46" fmla="*/ 2147483646 w 86"/>
                <a:gd name="T47" fmla="*/ 2147483646 h 80"/>
                <a:gd name="T48" fmla="*/ 2147483646 w 86"/>
                <a:gd name="T49" fmla="*/ 2147483646 h 80"/>
                <a:gd name="T50" fmla="*/ 2147483646 w 86"/>
                <a:gd name="T51" fmla="*/ 2147483646 h 80"/>
                <a:gd name="T52" fmla="*/ 2147483646 w 86"/>
                <a:gd name="T53" fmla="*/ 2147483646 h 80"/>
                <a:gd name="T54" fmla="*/ 2147483646 w 86"/>
                <a:gd name="T55" fmla="*/ 2147483646 h 80"/>
                <a:gd name="T56" fmla="*/ 2147483646 w 86"/>
                <a:gd name="T57" fmla="*/ 2147483646 h 80"/>
                <a:gd name="T58" fmla="*/ 2147483646 w 86"/>
                <a:gd name="T59" fmla="*/ 2147483646 h 80"/>
                <a:gd name="T60" fmla="*/ 2147483646 w 86"/>
                <a:gd name="T61" fmla="*/ 2147483646 h 80"/>
                <a:gd name="T62" fmla="*/ 2147483646 w 86"/>
                <a:gd name="T63" fmla="*/ 2147483646 h 80"/>
                <a:gd name="T64" fmla="*/ 2147483646 w 86"/>
                <a:gd name="T65" fmla="*/ 2147483646 h 80"/>
                <a:gd name="T66" fmla="*/ 2147483646 w 86"/>
                <a:gd name="T67" fmla="*/ 2147483646 h 8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86" h="80">
                  <a:moveTo>
                    <a:pt x="20" y="16"/>
                  </a:moveTo>
                  <a:lnTo>
                    <a:pt x="17" y="12"/>
                  </a:lnTo>
                  <a:lnTo>
                    <a:pt x="10" y="5"/>
                  </a:lnTo>
                  <a:lnTo>
                    <a:pt x="3" y="0"/>
                  </a:lnTo>
                  <a:lnTo>
                    <a:pt x="0" y="2"/>
                  </a:lnTo>
                  <a:lnTo>
                    <a:pt x="1" y="9"/>
                  </a:lnTo>
                  <a:lnTo>
                    <a:pt x="2" y="15"/>
                  </a:lnTo>
                  <a:lnTo>
                    <a:pt x="3" y="22"/>
                  </a:lnTo>
                  <a:lnTo>
                    <a:pt x="4" y="27"/>
                  </a:lnTo>
                  <a:lnTo>
                    <a:pt x="5" y="33"/>
                  </a:lnTo>
                  <a:lnTo>
                    <a:pt x="8" y="38"/>
                  </a:lnTo>
                  <a:lnTo>
                    <a:pt x="11" y="41"/>
                  </a:lnTo>
                  <a:lnTo>
                    <a:pt x="15" y="42"/>
                  </a:lnTo>
                  <a:lnTo>
                    <a:pt x="18" y="42"/>
                  </a:lnTo>
                  <a:lnTo>
                    <a:pt x="22" y="42"/>
                  </a:lnTo>
                  <a:lnTo>
                    <a:pt x="24" y="43"/>
                  </a:lnTo>
                  <a:lnTo>
                    <a:pt x="23" y="47"/>
                  </a:lnTo>
                  <a:lnTo>
                    <a:pt x="20" y="52"/>
                  </a:lnTo>
                  <a:lnTo>
                    <a:pt x="22" y="54"/>
                  </a:lnTo>
                  <a:lnTo>
                    <a:pt x="24" y="54"/>
                  </a:lnTo>
                  <a:lnTo>
                    <a:pt x="31" y="54"/>
                  </a:lnTo>
                  <a:lnTo>
                    <a:pt x="38" y="53"/>
                  </a:lnTo>
                  <a:lnTo>
                    <a:pt x="41" y="53"/>
                  </a:lnTo>
                  <a:lnTo>
                    <a:pt x="42" y="54"/>
                  </a:lnTo>
                  <a:lnTo>
                    <a:pt x="42" y="58"/>
                  </a:lnTo>
                  <a:lnTo>
                    <a:pt x="40" y="65"/>
                  </a:lnTo>
                  <a:lnTo>
                    <a:pt x="38" y="73"/>
                  </a:lnTo>
                  <a:lnTo>
                    <a:pt x="38" y="79"/>
                  </a:lnTo>
                  <a:lnTo>
                    <a:pt x="43" y="80"/>
                  </a:lnTo>
                  <a:lnTo>
                    <a:pt x="54" y="77"/>
                  </a:lnTo>
                  <a:lnTo>
                    <a:pt x="64" y="72"/>
                  </a:lnTo>
                  <a:lnTo>
                    <a:pt x="72" y="66"/>
                  </a:lnTo>
                  <a:lnTo>
                    <a:pt x="76" y="64"/>
                  </a:lnTo>
                  <a:lnTo>
                    <a:pt x="75" y="62"/>
                  </a:lnTo>
                  <a:lnTo>
                    <a:pt x="72" y="57"/>
                  </a:lnTo>
                  <a:lnTo>
                    <a:pt x="72" y="54"/>
                  </a:lnTo>
                  <a:lnTo>
                    <a:pt x="75" y="54"/>
                  </a:lnTo>
                  <a:lnTo>
                    <a:pt x="79" y="56"/>
                  </a:lnTo>
                  <a:lnTo>
                    <a:pt x="84" y="58"/>
                  </a:lnTo>
                  <a:lnTo>
                    <a:pt x="86" y="57"/>
                  </a:lnTo>
                  <a:lnTo>
                    <a:pt x="83" y="50"/>
                  </a:lnTo>
                  <a:lnTo>
                    <a:pt x="77" y="42"/>
                  </a:lnTo>
                  <a:lnTo>
                    <a:pt x="72" y="39"/>
                  </a:lnTo>
                  <a:lnTo>
                    <a:pt x="71" y="37"/>
                  </a:lnTo>
                  <a:lnTo>
                    <a:pt x="72" y="31"/>
                  </a:lnTo>
                  <a:lnTo>
                    <a:pt x="76" y="22"/>
                  </a:lnTo>
                  <a:lnTo>
                    <a:pt x="77" y="15"/>
                  </a:lnTo>
                  <a:lnTo>
                    <a:pt x="76" y="9"/>
                  </a:lnTo>
                  <a:lnTo>
                    <a:pt x="71" y="7"/>
                  </a:lnTo>
                  <a:lnTo>
                    <a:pt x="65" y="8"/>
                  </a:lnTo>
                  <a:lnTo>
                    <a:pt x="64" y="10"/>
                  </a:lnTo>
                  <a:lnTo>
                    <a:pt x="63" y="12"/>
                  </a:lnTo>
                  <a:lnTo>
                    <a:pt x="60" y="11"/>
                  </a:lnTo>
                  <a:lnTo>
                    <a:pt x="55" y="8"/>
                  </a:lnTo>
                  <a:lnTo>
                    <a:pt x="50" y="3"/>
                  </a:lnTo>
                  <a:lnTo>
                    <a:pt x="47" y="2"/>
                  </a:lnTo>
                  <a:lnTo>
                    <a:pt x="45" y="3"/>
                  </a:lnTo>
                  <a:lnTo>
                    <a:pt x="45" y="7"/>
                  </a:lnTo>
                  <a:lnTo>
                    <a:pt x="47" y="11"/>
                  </a:lnTo>
                  <a:lnTo>
                    <a:pt x="48" y="13"/>
                  </a:lnTo>
                  <a:lnTo>
                    <a:pt x="47" y="16"/>
                  </a:lnTo>
                  <a:lnTo>
                    <a:pt x="43" y="15"/>
                  </a:lnTo>
                  <a:lnTo>
                    <a:pt x="39" y="11"/>
                  </a:lnTo>
                  <a:lnTo>
                    <a:pt x="35" y="9"/>
                  </a:lnTo>
                  <a:lnTo>
                    <a:pt x="32" y="11"/>
                  </a:lnTo>
                  <a:lnTo>
                    <a:pt x="28" y="15"/>
                  </a:lnTo>
                  <a:lnTo>
                    <a:pt x="25" y="16"/>
                  </a:lnTo>
                  <a:lnTo>
                    <a:pt x="22" y="16"/>
                  </a:lnTo>
                  <a:lnTo>
                    <a:pt x="20" y="1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51" name="Freeform 173">
              <a:extLst>
                <a:ext uri="{FF2B5EF4-FFF2-40B4-BE49-F238E27FC236}">
                  <a16:creationId xmlns:a16="http://schemas.microsoft.com/office/drawing/2014/main" id="{C8468A02-A33E-754D-8C87-A52B7F1A96C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1213" y="2032000"/>
              <a:ext cx="36512" cy="46038"/>
            </a:xfrm>
            <a:custGeom>
              <a:avLst/>
              <a:gdLst>
                <a:gd name="T0" fmla="*/ 2147483646 w 34"/>
                <a:gd name="T1" fmla="*/ 2147483646 h 46"/>
                <a:gd name="T2" fmla="*/ 2147483646 w 34"/>
                <a:gd name="T3" fmla="*/ 2147483646 h 46"/>
                <a:gd name="T4" fmla="*/ 2147483646 w 34"/>
                <a:gd name="T5" fmla="*/ 2147483646 h 46"/>
                <a:gd name="T6" fmla="*/ 2147483646 w 34"/>
                <a:gd name="T7" fmla="*/ 2147483646 h 46"/>
                <a:gd name="T8" fmla="*/ 2147483646 w 34"/>
                <a:gd name="T9" fmla="*/ 2147483646 h 46"/>
                <a:gd name="T10" fmla="*/ 2147483646 w 34"/>
                <a:gd name="T11" fmla="*/ 2147483646 h 46"/>
                <a:gd name="T12" fmla="*/ 2147483646 w 34"/>
                <a:gd name="T13" fmla="*/ 2147483646 h 46"/>
                <a:gd name="T14" fmla="*/ 0 w 34"/>
                <a:gd name="T15" fmla="*/ 2147483646 h 46"/>
                <a:gd name="T16" fmla="*/ 2147483646 w 34"/>
                <a:gd name="T17" fmla="*/ 2147483646 h 46"/>
                <a:gd name="T18" fmla="*/ 2147483646 w 34"/>
                <a:gd name="T19" fmla="*/ 2147483646 h 46"/>
                <a:gd name="T20" fmla="*/ 2147483646 w 34"/>
                <a:gd name="T21" fmla="*/ 2147483646 h 46"/>
                <a:gd name="T22" fmla="*/ 2147483646 w 34"/>
                <a:gd name="T23" fmla="*/ 2147483646 h 46"/>
                <a:gd name="T24" fmla="*/ 2147483646 w 34"/>
                <a:gd name="T25" fmla="*/ 2147483646 h 46"/>
                <a:gd name="T26" fmla="*/ 2147483646 w 34"/>
                <a:gd name="T27" fmla="*/ 2147483646 h 46"/>
                <a:gd name="T28" fmla="*/ 2147483646 w 34"/>
                <a:gd name="T29" fmla="*/ 2147483646 h 46"/>
                <a:gd name="T30" fmla="*/ 2147483646 w 34"/>
                <a:gd name="T31" fmla="*/ 2147483646 h 46"/>
                <a:gd name="T32" fmla="*/ 2147483646 w 34"/>
                <a:gd name="T33" fmla="*/ 2147483646 h 46"/>
                <a:gd name="T34" fmla="*/ 2147483646 w 34"/>
                <a:gd name="T35" fmla="*/ 2147483646 h 46"/>
                <a:gd name="T36" fmla="*/ 2147483646 w 34"/>
                <a:gd name="T37" fmla="*/ 2147483646 h 46"/>
                <a:gd name="T38" fmla="*/ 2147483646 w 34"/>
                <a:gd name="T39" fmla="*/ 2147483646 h 46"/>
                <a:gd name="T40" fmla="*/ 2147483646 w 34"/>
                <a:gd name="T41" fmla="*/ 2147483646 h 46"/>
                <a:gd name="T42" fmla="*/ 2147483646 w 34"/>
                <a:gd name="T43" fmla="*/ 2147483646 h 46"/>
                <a:gd name="T44" fmla="*/ 2147483646 w 34"/>
                <a:gd name="T45" fmla="*/ 2147483646 h 46"/>
                <a:gd name="T46" fmla="*/ 2147483646 w 34"/>
                <a:gd name="T47" fmla="*/ 2147483646 h 46"/>
                <a:gd name="T48" fmla="*/ 2147483646 w 34"/>
                <a:gd name="T49" fmla="*/ 0 h 46"/>
                <a:gd name="T50" fmla="*/ 2147483646 w 34"/>
                <a:gd name="T51" fmla="*/ 0 h 46"/>
                <a:gd name="T52" fmla="*/ 2147483646 w 34"/>
                <a:gd name="T53" fmla="*/ 0 h 46"/>
                <a:gd name="T54" fmla="*/ 2147483646 w 34"/>
                <a:gd name="T55" fmla="*/ 2147483646 h 46"/>
                <a:gd name="T56" fmla="*/ 2147483646 w 34"/>
                <a:gd name="T57" fmla="*/ 2147483646 h 4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4" h="46">
                  <a:moveTo>
                    <a:pt x="14" y="4"/>
                  </a:moveTo>
                  <a:lnTo>
                    <a:pt x="14" y="5"/>
                  </a:lnTo>
                  <a:lnTo>
                    <a:pt x="13" y="7"/>
                  </a:lnTo>
                  <a:lnTo>
                    <a:pt x="11" y="12"/>
                  </a:lnTo>
                  <a:lnTo>
                    <a:pt x="7" y="15"/>
                  </a:lnTo>
                  <a:lnTo>
                    <a:pt x="4" y="18"/>
                  </a:lnTo>
                  <a:lnTo>
                    <a:pt x="1" y="23"/>
                  </a:lnTo>
                  <a:lnTo>
                    <a:pt x="0" y="28"/>
                  </a:lnTo>
                  <a:lnTo>
                    <a:pt x="3" y="31"/>
                  </a:lnTo>
                  <a:lnTo>
                    <a:pt x="7" y="35"/>
                  </a:lnTo>
                  <a:lnTo>
                    <a:pt x="12" y="37"/>
                  </a:lnTo>
                  <a:lnTo>
                    <a:pt x="16" y="40"/>
                  </a:lnTo>
                  <a:lnTo>
                    <a:pt x="19" y="44"/>
                  </a:lnTo>
                  <a:lnTo>
                    <a:pt x="22" y="46"/>
                  </a:lnTo>
                  <a:lnTo>
                    <a:pt x="27" y="44"/>
                  </a:lnTo>
                  <a:lnTo>
                    <a:pt x="31" y="40"/>
                  </a:lnTo>
                  <a:lnTo>
                    <a:pt x="34" y="35"/>
                  </a:lnTo>
                  <a:lnTo>
                    <a:pt x="34" y="29"/>
                  </a:lnTo>
                  <a:lnTo>
                    <a:pt x="33" y="24"/>
                  </a:lnTo>
                  <a:lnTo>
                    <a:pt x="30" y="20"/>
                  </a:lnTo>
                  <a:lnTo>
                    <a:pt x="30" y="15"/>
                  </a:lnTo>
                  <a:lnTo>
                    <a:pt x="29" y="9"/>
                  </a:lnTo>
                  <a:lnTo>
                    <a:pt x="27" y="5"/>
                  </a:lnTo>
                  <a:lnTo>
                    <a:pt x="23" y="1"/>
                  </a:lnTo>
                  <a:lnTo>
                    <a:pt x="22" y="0"/>
                  </a:lnTo>
                  <a:lnTo>
                    <a:pt x="21" y="0"/>
                  </a:lnTo>
                  <a:lnTo>
                    <a:pt x="19" y="0"/>
                  </a:lnTo>
                  <a:lnTo>
                    <a:pt x="16" y="1"/>
                  </a:lnTo>
                  <a:lnTo>
                    <a:pt x="14" y="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52" name="Freeform 174">
              <a:extLst>
                <a:ext uri="{FF2B5EF4-FFF2-40B4-BE49-F238E27FC236}">
                  <a16:creationId xmlns:a16="http://schemas.microsoft.com/office/drawing/2014/main" id="{3AA5CE92-5370-364C-9D25-5AB8610385BD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1688" y="1968500"/>
              <a:ext cx="215900" cy="103188"/>
            </a:xfrm>
            <a:custGeom>
              <a:avLst/>
              <a:gdLst>
                <a:gd name="T0" fmla="*/ 2147483646 w 202"/>
                <a:gd name="T1" fmla="*/ 2147483646 h 100"/>
                <a:gd name="T2" fmla="*/ 2147483646 w 202"/>
                <a:gd name="T3" fmla="*/ 2147483646 h 100"/>
                <a:gd name="T4" fmla="*/ 2147483646 w 202"/>
                <a:gd name="T5" fmla="*/ 2147483646 h 100"/>
                <a:gd name="T6" fmla="*/ 2147483646 w 202"/>
                <a:gd name="T7" fmla="*/ 2147483646 h 100"/>
                <a:gd name="T8" fmla="*/ 2147483646 w 202"/>
                <a:gd name="T9" fmla="*/ 2147483646 h 100"/>
                <a:gd name="T10" fmla="*/ 2147483646 w 202"/>
                <a:gd name="T11" fmla="*/ 2147483646 h 100"/>
                <a:gd name="T12" fmla="*/ 2147483646 w 202"/>
                <a:gd name="T13" fmla="*/ 2147483646 h 100"/>
                <a:gd name="T14" fmla="*/ 2147483646 w 202"/>
                <a:gd name="T15" fmla="*/ 2147483646 h 100"/>
                <a:gd name="T16" fmla="*/ 2147483646 w 202"/>
                <a:gd name="T17" fmla="*/ 2147483646 h 100"/>
                <a:gd name="T18" fmla="*/ 2147483646 w 202"/>
                <a:gd name="T19" fmla="*/ 2147483646 h 100"/>
                <a:gd name="T20" fmla="*/ 2147483646 w 202"/>
                <a:gd name="T21" fmla="*/ 2147483646 h 100"/>
                <a:gd name="T22" fmla="*/ 2147483646 w 202"/>
                <a:gd name="T23" fmla="*/ 2147483646 h 100"/>
                <a:gd name="T24" fmla="*/ 2147483646 w 202"/>
                <a:gd name="T25" fmla="*/ 2147483646 h 100"/>
                <a:gd name="T26" fmla="*/ 2147483646 w 202"/>
                <a:gd name="T27" fmla="*/ 2147483646 h 100"/>
                <a:gd name="T28" fmla="*/ 2147483646 w 202"/>
                <a:gd name="T29" fmla="*/ 2147483646 h 100"/>
                <a:gd name="T30" fmla="*/ 2147483646 w 202"/>
                <a:gd name="T31" fmla="*/ 2147483646 h 100"/>
                <a:gd name="T32" fmla="*/ 2147483646 w 202"/>
                <a:gd name="T33" fmla="*/ 2147483646 h 100"/>
                <a:gd name="T34" fmla="*/ 2147483646 w 202"/>
                <a:gd name="T35" fmla="*/ 2147483646 h 100"/>
                <a:gd name="T36" fmla="*/ 2147483646 w 202"/>
                <a:gd name="T37" fmla="*/ 2147483646 h 100"/>
                <a:gd name="T38" fmla="*/ 2147483646 w 202"/>
                <a:gd name="T39" fmla="*/ 2147483646 h 100"/>
                <a:gd name="T40" fmla="*/ 2147483646 w 202"/>
                <a:gd name="T41" fmla="*/ 2147483646 h 100"/>
                <a:gd name="T42" fmla="*/ 2147483646 w 202"/>
                <a:gd name="T43" fmla="*/ 2147483646 h 100"/>
                <a:gd name="T44" fmla="*/ 2147483646 w 202"/>
                <a:gd name="T45" fmla="*/ 2147483646 h 100"/>
                <a:gd name="T46" fmla="*/ 2147483646 w 202"/>
                <a:gd name="T47" fmla="*/ 2147483646 h 100"/>
                <a:gd name="T48" fmla="*/ 2147483646 w 202"/>
                <a:gd name="T49" fmla="*/ 2147483646 h 100"/>
                <a:gd name="T50" fmla="*/ 2147483646 w 202"/>
                <a:gd name="T51" fmla="*/ 2147483646 h 100"/>
                <a:gd name="T52" fmla="*/ 2147483646 w 202"/>
                <a:gd name="T53" fmla="*/ 2147483646 h 100"/>
                <a:gd name="T54" fmla="*/ 0 w 202"/>
                <a:gd name="T55" fmla="*/ 2147483646 h 100"/>
                <a:gd name="T56" fmla="*/ 2147483646 w 202"/>
                <a:gd name="T57" fmla="*/ 2147483646 h 100"/>
                <a:gd name="T58" fmla="*/ 2147483646 w 202"/>
                <a:gd name="T59" fmla="*/ 0 h 100"/>
                <a:gd name="T60" fmla="*/ 2147483646 w 202"/>
                <a:gd name="T61" fmla="*/ 2147483646 h 100"/>
                <a:gd name="T62" fmla="*/ 2147483646 w 202"/>
                <a:gd name="T63" fmla="*/ 2147483646 h 100"/>
                <a:gd name="T64" fmla="*/ 2147483646 w 202"/>
                <a:gd name="T65" fmla="*/ 2147483646 h 100"/>
                <a:gd name="T66" fmla="*/ 2147483646 w 202"/>
                <a:gd name="T67" fmla="*/ 2147483646 h 100"/>
                <a:gd name="T68" fmla="*/ 2147483646 w 202"/>
                <a:gd name="T69" fmla="*/ 2147483646 h 100"/>
                <a:gd name="T70" fmla="*/ 2147483646 w 202"/>
                <a:gd name="T71" fmla="*/ 2147483646 h 100"/>
                <a:gd name="T72" fmla="*/ 2147483646 w 202"/>
                <a:gd name="T73" fmla="*/ 2147483646 h 100"/>
                <a:gd name="T74" fmla="*/ 2147483646 w 202"/>
                <a:gd name="T75" fmla="*/ 2147483646 h 100"/>
                <a:gd name="T76" fmla="*/ 2147483646 w 202"/>
                <a:gd name="T77" fmla="*/ 2147483646 h 100"/>
                <a:gd name="T78" fmla="*/ 2147483646 w 202"/>
                <a:gd name="T79" fmla="*/ 2147483646 h 100"/>
                <a:gd name="T80" fmla="*/ 2147483646 w 202"/>
                <a:gd name="T81" fmla="*/ 2147483646 h 100"/>
                <a:gd name="T82" fmla="*/ 2147483646 w 202"/>
                <a:gd name="T83" fmla="*/ 2147483646 h 100"/>
                <a:gd name="T84" fmla="*/ 2147483646 w 202"/>
                <a:gd name="T85" fmla="*/ 2147483646 h 100"/>
                <a:gd name="T86" fmla="*/ 2147483646 w 202"/>
                <a:gd name="T87" fmla="*/ 2147483646 h 10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2" h="100">
                  <a:moveTo>
                    <a:pt x="166" y="28"/>
                  </a:moveTo>
                  <a:lnTo>
                    <a:pt x="169" y="29"/>
                  </a:lnTo>
                  <a:lnTo>
                    <a:pt x="176" y="30"/>
                  </a:lnTo>
                  <a:lnTo>
                    <a:pt x="184" y="33"/>
                  </a:lnTo>
                  <a:lnTo>
                    <a:pt x="191" y="37"/>
                  </a:lnTo>
                  <a:lnTo>
                    <a:pt x="196" y="41"/>
                  </a:lnTo>
                  <a:lnTo>
                    <a:pt x="198" y="46"/>
                  </a:lnTo>
                  <a:lnTo>
                    <a:pt x="201" y="52"/>
                  </a:lnTo>
                  <a:lnTo>
                    <a:pt x="201" y="60"/>
                  </a:lnTo>
                  <a:lnTo>
                    <a:pt x="201" y="67"/>
                  </a:lnTo>
                  <a:lnTo>
                    <a:pt x="202" y="69"/>
                  </a:lnTo>
                  <a:lnTo>
                    <a:pt x="201" y="73"/>
                  </a:lnTo>
                  <a:lnTo>
                    <a:pt x="196" y="76"/>
                  </a:lnTo>
                  <a:lnTo>
                    <a:pt x="190" y="81"/>
                  </a:lnTo>
                  <a:lnTo>
                    <a:pt x="186" y="84"/>
                  </a:lnTo>
                  <a:lnTo>
                    <a:pt x="180" y="85"/>
                  </a:lnTo>
                  <a:lnTo>
                    <a:pt x="172" y="85"/>
                  </a:lnTo>
                  <a:lnTo>
                    <a:pt x="166" y="84"/>
                  </a:lnTo>
                  <a:lnTo>
                    <a:pt x="163" y="83"/>
                  </a:lnTo>
                  <a:lnTo>
                    <a:pt x="160" y="84"/>
                  </a:lnTo>
                  <a:lnTo>
                    <a:pt x="156" y="88"/>
                  </a:lnTo>
                  <a:lnTo>
                    <a:pt x="152" y="90"/>
                  </a:lnTo>
                  <a:lnTo>
                    <a:pt x="148" y="91"/>
                  </a:lnTo>
                  <a:lnTo>
                    <a:pt x="142" y="92"/>
                  </a:lnTo>
                  <a:lnTo>
                    <a:pt x="136" y="92"/>
                  </a:lnTo>
                  <a:lnTo>
                    <a:pt x="130" y="93"/>
                  </a:lnTo>
                  <a:lnTo>
                    <a:pt x="125" y="93"/>
                  </a:lnTo>
                  <a:lnTo>
                    <a:pt x="120" y="94"/>
                  </a:lnTo>
                  <a:lnTo>
                    <a:pt x="116" y="96"/>
                  </a:lnTo>
                  <a:lnTo>
                    <a:pt x="111" y="98"/>
                  </a:lnTo>
                  <a:lnTo>
                    <a:pt x="106" y="99"/>
                  </a:lnTo>
                  <a:lnTo>
                    <a:pt x="100" y="100"/>
                  </a:lnTo>
                  <a:lnTo>
                    <a:pt x="92" y="100"/>
                  </a:lnTo>
                  <a:lnTo>
                    <a:pt x="84" y="99"/>
                  </a:lnTo>
                  <a:lnTo>
                    <a:pt x="77" y="99"/>
                  </a:lnTo>
                  <a:lnTo>
                    <a:pt x="73" y="97"/>
                  </a:lnTo>
                  <a:lnTo>
                    <a:pt x="68" y="93"/>
                  </a:lnTo>
                  <a:lnTo>
                    <a:pt x="63" y="90"/>
                  </a:lnTo>
                  <a:lnTo>
                    <a:pt x="58" y="85"/>
                  </a:lnTo>
                  <a:lnTo>
                    <a:pt x="53" y="79"/>
                  </a:lnTo>
                  <a:lnTo>
                    <a:pt x="52" y="71"/>
                  </a:lnTo>
                  <a:lnTo>
                    <a:pt x="53" y="61"/>
                  </a:lnTo>
                  <a:lnTo>
                    <a:pt x="53" y="54"/>
                  </a:lnTo>
                  <a:lnTo>
                    <a:pt x="53" y="48"/>
                  </a:lnTo>
                  <a:lnTo>
                    <a:pt x="51" y="44"/>
                  </a:lnTo>
                  <a:lnTo>
                    <a:pt x="49" y="39"/>
                  </a:lnTo>
                  <a:lnTo>
                    <a:pt x="46" y="35"/>
                  </a:lnTo>
                  <a:lnTo>
                    <a:pt x="42" y="32"/>
                  </a:lnTo>
                  <a:lnTo>
                    <a:pt x="36" y="32"/>
                  </a:lnTo>
                  <a:lnTo>
                    <a:pt x="30" y="33"/>
                  </a:lnTo>
                  <a:lnTo>
                    <a:pt x="28" y="35"/>
                  </a:lnTo>
                  <a:lnTo>
                    <a:pt x="24" y="35"/>
                  </a:lnTo>
                  <a:lnTo>
                    <a:pt x="20" y="31"/>
                  </a:lnTo>
                  <a:lnTo>
                    <a:pt x="12" y="25"/>
                  </a:lnTo>
                  <a:lnTo>
                    <a:pt x="5" y="22"/>
                  </a:lnTo>
                  <a:lnTo>
                    <a:pt x="0" y="16"/>
                  </a:lnTo>
                  <a:lnTo>
                    <a:pt x="1" y="9"/>
                  </a:lnTo>
                  <a:lnTo>
                    <a:pt x="7" y="3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4" y="1"/>
                  </a:lnTo>
                  <a:lnTo>
                    <a:pt x="30" y="6"/>
                  </a:lnTo>
                  <a:lnTo>
                    <a:pt x="34" y="12"/>
                  </a:lnTo>
                  <a:lnTo>
                    <a:pt x="37" y="17"/>
                  </a:lnTo>
                  <a:lnTo>
                    <a:pt x="43" y="21"/>
                  </a:lnTo>
                  <a:lnTo>
                    <a:pt x="49" y="20"/>
                  </a:lnTo>
                  <a:lnTo>
                    <a:pt x="52" y="16"/>
                  </a:lnTo>
                  <a:lnTo>
                    <a:pt x="54" y="13"/>
                  </a:lnTo>
                  <a:lnTo>
                    <a:pt x="59" y="12"/>
                  </a:lnTo>
                  <a:lnTo>
                    <a:pt x="63" y="13"/>
                  </a:lnTo>
                  <a:lnTo>
                    <a:pt x="67" y="13"/>
                  </a:lnTo>
                  <a:lnTo>
                    <a:pt x="69" y="16"/>
                  </a:lnTo>
                  <a:lnTo>
                    <a:pt x="70" y="21"/>
                  </a:lnTo>
                  <a:lnTo>
                    <a:pt x="73" y="29"/>
                  </a:lnTo>
                  <a:lnTo>
                    <a:pt x="80" y="36"/>
                  </a:lnTo>
                  <a:lnTo>
                    <a:pt x="85" y="43"/>
                  </a:lnTo>
                  <a:lnTo>
                    <a:pt x="88" y="50"/>
                  </a:lnTo>
                  <a:lnTo>
                    <a:pt x="91" y="53"/>
                  </a:lnTo>
                  <a:lnTo>
                    <a:pt x="100" y="52"/>
                  </a:lnTo>
                  <a:lnTo>
                    <a:pt x="111" y="51"/>
                  </a:lnTo>
                  <a:lnTo>
                    <a:pt x="119" y="52"/>
                  </a:lnTo>
                  <a:lnTo>
                    <a:pt x="123" y="53"/>
                  </a:lnTo>
                  <a:lnTo>
                    <a:pt x="128" y="51"/>
                  </a:lnTo>
                  <a:lnTo>
                    <a:pt x="133" y="46"/>
                  </a:lnTo>
                  <a:lnTo>
                    <a:pt x="138" y="41"/>
                  </a:lnTo>
                  <a:lnTo>
                    <a:pt x="143" y="37"/>
                  </a:lnTo>
                  <a:lnTo>
                    <a:pt x="149" y="32"/>
                  </a:lnTo>
                  <a:lnTo>
                    <a:pt x="154" y="29"/>
                  </a:lnTo>
                  <a:lnTo>
                    <a:pt x="166" y="2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53" name="Freeform 175">
              <a:extLst>
                <a:ext uri="{FF2B5EF4-FFF2-40B4-BE49-F238E27FC236}">
                  <a16:creationId xmlns:a16="http://schemas.microsoft.com/office/drawing/2014/main" id="{4377DBED-D85C-AF40-B89E-68729E5D75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1825" y="1903413"/>
              <a:ext cx="44450" cy="38100"/>
            </a:xfrm>
            <a:custGeom>
              <a:avLst/>
              <a:gdLst>
                <a:gd name="T0" fmla="*/ 2147483646 w 40"/>
                <a:gd name="T1" fmla="*/ 2147483646 h 37"/>
                <a:gd name="T2" fmla="*/ 2147483646 w 40"/>
                <a:gd name="T3" fmla="*/ 2147483646 h 37"/>
                <a:gd name="T4" fmla="*/ 2147483646 w 40"/>
                <a:gd name="T5" fmla="*/ 2147483646 h 37"/>
                <a:gd name="T6" fmla="*/ 2147483646 w 40"/>
                <a:gd name="T7" fmla="*/ 2147483646 h 37"/>
                <a:gd name="T8" fmla="*/ 2147483646 w 40"/>
                <a:gd name="T9" fmla="*/ 2147483646 h 37"/>
                <a:gd name="T10" fmla="*/ 2147483646 w 40"/>
                <a:gd name="T11" fmla="*/ 2147483646 h 37"/>
                <a:gd name="T12" fmla="*/ 2147483646 w 40"/>
                <a:gd name="T13" fmla="*/ 2147483646 h 37"/>
                <a:gd name="T14" fmla="*/ 2147483646 w 40"/>
                <a:gd name="T15" fmla="*/ 2147483646 h 37"/>
                <a:gd name="T16" fmla="*/ 2147483646 w 40"/>
                <a:gd name="T17" fmla="*/ 2147483646 h 37"/>
                <a:gd name="T18" fmla="*/ 2147483646 w 40"/>
                <a:gd name="T19" fmla="*/ 2147483646 h 37"/>
                <a:gd name="T20" fmla="*/ 2147483646 w 40"/>
                <a:gd name="T21" fmla="*/ 2147483646 h 37"/>
                <a:gd name="T22" fmla="*/ 2147483646 w 40"/>
                <a:gd name="T23" fmla="*/ 2147483646 h 37"/>
                <a:gd name="T24" fmla="*/ 2147483646 w 40"/>
                <a:gd name="T25" fmla="*/ 2147483646 h 37"/>
                <a:gd name="T26" fmla="*/ 2147483646 w 40"/>
                <a:gd name="T27" fmla="*/ 2147483646 h 37"/>
                <a:gd name="T28" fmla="*/ 0 w 40"/>
                <a:gd name="T29" fmla="*/ 2147483646 h 37"/>
                <a:gd name="T30" fmla="*/ 2147483646 w 40"/>
                <a:gd name="T31" fmla="*/ 2147483646 h 37"/>
                <a:gd name="T32" fmla="*/ 2147483646 w 40"/>
                <a:gd name="T33" fmla="*/ 2147483646 h 37"/>
                <a:gd name="T34" fmla="*/ 2147483646 w 40"/>
                <a:gd name="T35" fmla="*/ 2147483646 h 37"/>
                <a:gd name="T36" fmla="*/ 2147483646 w 40"/>
                <a:gd name="T37" fmla="*/ 2147483646 h 37"/>
                <a:gd name="T38" fmla="*/ 2147483646 w 40"/>
                <a:gd name="T39" fmla="*/ 0 h 37"/>
                <a:gd name="T40" fmla="*/ 2147483646 w 40"/>
                <a:gd name="T41" fmla="*/ 2147483646 h 37"/>
                <a:gd name="T42" fmla="*/ 2147483646 w 40"/>
                <a:gd name="T43" fmla="*/ 2147483646 h 37"/>
                <a:gd name="T44" fmla="*/ 2147483646 w 40"/>
                <a:gd name="T45" fmla="*/ 2147483646 h 37"/>
                <a:gd name="T46" fmla="*/ 2147483646 w 40"/>
                <a:gd name="T47" fmla="*/ 2147483646 h 37"/>
                <a:gd name="T48" fmla="*/ 2147483646 w 40"/>
                <a:gd name="T49" fmla="*/ 2147483646 h 3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40" h="37">
                  <a:moveTo>
                    <a:pt x="38" y="20"/>
                  </a:moveTo>
                  <a:lnTo>
                    <a:pt x="37" y="21"/>
                  </a:lnTo>
                  <a:lnTo>
                    <a:pt x="35" y="26"/>
                  </a:lnTo>
                  <a:lnTo>
                    <a:pt x="32" y="30"/>
                  </a:lnTo>
                  <a:lnTo>
                    <a:pt x="28" y="34"/>
                  </a:lnTo>
                  <a:lnTo>
                    <a:pt x="24" y="36"/>
                  </a:lnTo>
                  <a:lnTo>
                    <a:pt x="19" y="37"/>
                  </a:lnTo>
                  <a:lnTo>
                    <a:pt x="14" y="37"/>
                  </a:lnTo>
                  <a:lnTo>
                    <a:pt x="13" y="37"/>
                  </a:lnTo>
                  <a:lnTo>
                    <a:pt x="12" y="36"/>
                  </a:lnTo>
                  <a:lnTo>
                    <a:pt x="11" y="34"/>
                  </a:lnTo>
                  <a:lnTo>
                    <a:pt x="9" y="32"/>
                  </a:lnTo>
                  <a:lnTo>
                    <a:pt x="5" y="28"/>
                  </a:lnTo>
                  <a:lnTo>
                    <a:pt x="2" y="24"/>
                  </a:lnTo>
                  <a:lnTo>
                    <a:pt x="0" y="20"/>
                  </a:lnTo>
                  <a:lnTo>
                    <a:pt x="2" y="17"/>
                  </a:lnTo>
                  <a:lnTo>
                    <a:pt x="6" y="12"/>
                  </a:lnTo>
                  <a:lnTo>
                    <a:pt x="12" y="7"/>
                  </a:lnTo>
                  <a:lnTo>
                    <a:pt x="17" y="3"/>
                  </a:lnTo>
                  <a:lnTo>
                    <a:pt x="20" y="0"/>
                  </a:lnTo>
                  <a:lnTo>
                    <a:pt x="25" y="2"/>
                  </a:lnTo>
                  <a:lnTo>
                    <a:pt x="32" y="4"/>
                  </a:lnTo>
                  <a:lnTo>
                    <a:pt x="37" y="7"/>
                  </a:lnTo>
                  <a:lnTo>
                    <a:pt x="40" y="12"/>
                  </a:lnTo>
                  <a:lnTo>
                    <a:pt x="38" y="2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54" name="Freeform 176">
              <a:extLst>
                <a:ext uri="{FF2B5EF4-FFF2-40B4-BE49-F238E27FC236}">
                  <a16:creationId xmlns:a16="http://schemas.microsoft.com/office/drawing/2014/main" id="{959AFFF8-6BE3-3D4A-A990-F1DE0E0A4091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2071688" y="1662113"/>
              <a:ext cx="215900" cy="323850"/>
            </a:xfrm>
            <a:custGeom>
              <a:avLst/>
              <a:gdLst>
                <a:gd name="T0" fmla="*/ 2147483646 w 201"/>
                <a:gd name="T1" fmla="*/ 2147483646 h 319"/>
                <a:gd name="T2" fmla="*/ 2147483646 w 201"/>
                <a:gd name="T3" fmla="*/ 2147483646 h 319"/>
                <a:gd name="T4" fmla="*/ 2147483646 w 201"/>
                <a:gd name="T5" fmla="*/ 2147483646 h 319"/>
                <a:gd name="T6" fmla="*/ 2147483646 w 201"/>
                <a:gd name="T7" fmla="*/ 2147483646 h 319"/>
                <a:gd name="T8" fmla="*/ 2147483646 w 201"/>
                <a:gd name="T9" fmla="*/ 2147483646 h 319"/>
                <a:gd name="T10" fmla="*/ 2147483646 w 201"/>
                <a:gd name="T11" fmla="*/ 2147483646 h 319"/>
                <a:gd name="T12" fmla="*/ 2147483646 w 201"/>
                <a:gd name="T13" fmla="*/ 2147483646 h 319"/>
                <a:gd name="T14" fmla="*/ 2147483646 w 201"/>
                <a:gd name="T15" fmla="*/ 2147483646 h 319"/>
                <a:gd name="T16" fmla="*/ 2147483646 w 201"/>
                <a:gd name="T17" fmla="*/ 2147483646 h 319"/>
                <a:gd name="T18" fmla="*/ 2147483646 w 201"/>
                <a:gd name="T19" fmla="*/ 2147483646 h 319"/>
                <a:gd name="T20" fmla="*/ 2147483646 w 201"/>
                <a:gd name="T21" fmla="*/ 2147483646 h 319"/>
                <a:gd name="T22" fmla="*/ 2147483646 w 201"/>
                <a:gd name="T23" fmla="*/ 2147483646 h 319"/>
                <a:gd name="T24" fmla="*/ 2147483646 w 201"/>
                <a:gd name="T25" fmla="*/ 2147483646 h 319"/>
                <a:gd name="T26" fmla="*/ 2147483646 w 201"/>
                <a:gd name="T27" fmla="*/ 2147483646 h 319"/>
                <a:gd name="T28" fmla="*/ 2147483646 w 201"/>
                <a:gd name="T29" fmla="*/ 2147483646 h 319"/>
                <a:gd name="T30" fmla="*/ 2147483646 w 201"/>
                <a:gd name="T31" fmla="*/ 2147483646 h 319"/>
                <a:gd name="T32" fmla="*/ 2147483646 w 201"/>
                <a:gd name="T33" fmla="*/ 2147483646 h 319"/>
                <a:gd name="T34" fmla="*/ 2147483646 w 201"/>
                <a:gd name="T35" fmla="*/ 2147483646 h 319"/>
                <a:gd name="T36" fmla="*/ 2147483646 w 201"/>
                <a:gd name="T37" fmla="*/ 2147483646 h 319"/>
                <a:gd name="T38" fmla="*/ 2147483646 w 201"/>
                <a:gd name="T39" fmla="*/ 2147483646 h 319"/>
                <a:gd name="T40" fmla="*/ 2147483646 w 201"/>
                <a:gd name="T41" fmla="*/ 2147483646 h 319"/>
                <a:gd name="T42" fmla="*/ 2147483646 w 201"/>
                <a:gd name="T43" fmla="*/ 2147483646 h 319"/>
                <a:gd name="T44" fmla="*/ 2147483646 w 201"/>
                <a:gd name="T45" fmla="*/ 2147483646 h 319"/>
                <a:gd name="T46" fmla="*/ 2147483646 w 201"/>
                <a:gd name="T47" fmla="*/ 2147483646 h 319"/>
                <a:gd name="T48" fmla="*/ 2147483646 w 201"/>
                <a:gd name="T49" fmla="*/ 2147483646 h 319"/>
                <a:gd name="T50" fmla="*/ 2147483646 w 201"/>
                <a:gd name="T51" fmla="*/ 0 h 319"/>
                <a:gd name="T52" fmla="*/ 2147483646 w 201"/>
                <a:gd name="T53" fmla="*/ 2147483646 h 319"/>
                <a:gd name="T54" fmla="*/ 2147483646 w 201"/>
                <a:gd name="T55" fmla="*/ 2147483646 h 319"/>
                <a:gd name="T56" fmla="*/ 2147483646 w 201"/>
                <a:gd name="T57" fmla="*/ 2147483646 h 319"/>
                <a:gd name="T58" fmla="*/ 2147483646 w 201"/>
                <a:gd name="T59" fmla="*/ 2147483646 h 319"/>
                <a:gd name="T60" fmla="*/ 2147483646 w 201"/>
                <a:gd name="T61" fmla="*/ 2147483646 h 319"/>
                <a:gd name="T62" fmla="*/ 2147483646 w 201"/>
                <a:gd name="T63" fmla="*/ 2147483646 h 319"/>
                <a:gd name="T64" fmla="*/ 2147483646 w 201"/>
                <a:gd name="T65" fmla="*/ 2147483646 h 319"/>
                <a:gd name="T66" fmla="*/ 2147483646 w 201"/>
                <a:gd name="T67" fmla="*/ 2147483646 h 319"/>
                <a:gd name="T68" fmla="*/ 2147483646 w 201"/>
                <a:gd name="T69" fmla="*/ 2147483646 h 319"/>
                <a:gd name="T70" fmla="*/ 2147483646 w 201"/>
                <a:gd name="T71" fmla="*/ 2147483646 h 319"/>
                <a:gd name="T72" fmla="*/ 2147483646 w 201"/>
                <a:gd name="T73" fmla="*/ 2147483646 h 319"/>
                <a:gd name="T74" fmla="*/ 2147483646 w 201"/>
                <a:gd name="T75" fmla="*/ 2147483646 h 319"/>
                <a:gd name="T76" fmla="*/ 2147483646 w 201"/>
                <a:gd name="T77" fmla="*/ 2147483646 h 319"/>
                <a:gd name="T78" fmla="*/ 2147483646 w 201"/>
                <a:gd name="T79" fmla="*/ 2147483646 h 319"/>
                <a:gd name="T80" fmla="*/ 2147483646 w 201"/>
                <a:gd name="T81" fmla="*/ 2147483646 h 319"/>
                <a:gd name="T82" fmla="*/ 2147483646 w 201"/>
                <a:gd name="T83" fmla="*/ 2147483646 h 319"/>
                <a:gd name="T84" fmla="*/ 2147483646 w 201"/>
                <a:gd name="T85" fmla="*/ 2147483646 h 319"/>
                <a:gd name="T86" fmla="*/ 0 w 201"/>
                <a:gd name="T87" fmla="*/ 2147483646 h 319"/>
                <a:gd name="T88" fmla="*/ 2147483646 w 201"/>
                <a:gd name="T89" fmla="*/ 2147483646 h 319"/>
                <a:gd name="T90" fmla="*/ 2147483646 w 201"/>
                <a:gd name="T91" fmla="*/ 2147483646 h 319"/>
                <a:gd name="T92" fmla="*/ 2147483646 w 201"/>
                <a:gd name="T93" fmla="*/ 2147483646 h 319"/>
                <a:gd name="T94" fmla="*/ 2147483646 w 201"/>
                <a:gd name="T95" fmla="*/ 2147483646 h 319"/>
                <a:gd name="T96" fmla="*/ 2147483646 w 201"/>
                <a:gd name="T97" fmla="*/ 2147483646 h 319"/>
                <a:gd name="T98" fmla="*/ 2147483646 w 201"/>
                <a:gd name="T99" fmla="*/ 2147483646 h 319"/>
                <a:gd name="T100" fmla="*/ 2147483646 w 201"/>
                <a:gd name="T101" fmla="*/ 2147483646 h 319"/>
                <a:gd name="T102" fmla="*/ 2147483646 w 201"/>
                <a:gd name="T103" fmla="*/ 2147483646 h 319"/>
                <a:gd name="T104" fmla="*/ 2147483646 w 201"/>
                <a:gd name="T105" fmla="*/ 2147483646 h 319"/>
                <a:gd name="T106" fmla="*/ 2147483646 w 201"/>
                <a:gd name="T107" fmla="*/ 2147483646 h 319"/>
                <a:gd name="T108" fmla="*/ 2147483646 w 201"/>
                <a:gd name="T109" fmla="*/ 2147483646 h 319"/>
                <a:gd name="T110" fmla="*/ 2147483646 w 201"/>
                <a:gd name="T111" fmla="*/ 2147483646 h 31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01" h="319">
                  <a:moveTo>
                    <a:pt x="84" y="267"/>
                  </a:moveTo>
                  <a:lnTo>
                    <a:pt x="88" y="270"/>
                  </a:lnTo>
                  <a:lnTo>
                    <a:pt x="93" y="277"/>
                  </a:lnTo>
                  <a:lnTo>
                    <a:pt x="97" y="283"/>
                  </a:lnTo>
                  <a:lnTo>
                    <a:pt x="95" y="290"/>
                  </a:lnTo>
                  <a:lnTo>
                    <a:pt x="88" y="294"/>
                  </a:lnTo>
                  <a:lnTo>
                    <a:pt x="82" y="296"/>
                  </a:lnTo>
                  <a:lnTo>
                    <a:pt x="78" y="301"/>
                  </a:lnTo>
                  <a:lnTo>
                    <a:pt x="80" y="308"/>
                  </a:lnTo>
                  <a:lnTo>
                    <a:pt x="82" y="315"/>
                  </a:lnTo>
                  <a:lnTo>
                    <a:pt x="85" y="318"/>
                  </a:lnTo>
                  <a:lnTo>
                    <a:pt x="92" y="319"/>
                  </a:lnTo>
                  <a:lnTo>
                    <a:pt x="104" y="319"/>
                  </a:lnTo>
                  <a:lnTo>
                    <a:pt x="116" y="319"/>
                  </a:lnTo>
                  <a:lnTo>
                    <a:pt x="123" y="318"/>
                  </a:lnTo>
                  <a:lnTo>
                    <a:pt x="129" y="316"/>
                  </a:lnTo>
                  <a:lnTo>
                    <a:pt x="136" y="312"/>
                  </a:lnTo>
                  <a:lnTo>
                    <a:pt x="144" y="309"/>
                  </a:lnTo>
                  <a:lnTo>
                    <a:pt x="151" y="305"/>
                  </a:lnTo>
                  <a:lnTo>
                    <a:pt x="158" y="304"/>
                  </a:lnTo>
                  <a:lnTo>
                    <a:pt x="164" y="304"/>
                  </a:lnTo>
                  <a:lnTo>
                    <a:pt x="171" y="306"/>
                  </a:lnTo>
                  <a:lnTo>
                    <a:pt x="176" y="306"/>
                  </a:lnTo>
                  <a:lnTo>
                    <a:pt x="182" y="305"/>
                  </a:lnTo>
                  <a:lnTo>
                    <a:pt x="187" y="300"/>
                  </a:lnTo>
                  <a:lnTo>
                    <a:pt x="191" y="294"/>
                  </a:lnTo>
                  <a:lnTo>
                    <a:pt x="197" y="289"/>
                  </a:lnTo>
                  <a:lnTo>
                    <a:pt x="198" y="285"/>
                  </a:lnTo>
                  <a:lnTo>
                    <a:pt x="191" y="279"/>
                  </a:lnTo>
                  <a:lnTo>
                    <a:pt x="180" y="273"/>
                  </a:lnTo>
                  <a:lnTo>
                    <a:pt x="173" y="270"/>
                  </a:lnTo>
                  <a:lnTo>
                    <a:pt x="169" y="266"/>
                  </a:lnTo>
                  <a:lnTo>
                    <a:pt x="172" y="263"/>
                  </a:lnTo>
                  <a:lnTo>
                    <a:pt x="177" y="259"/>
                  </a:lnTo>
                  <a:lnTo>
                    <a:pt x="181" y="256"/>
                  </a:lnTo>
                  <a:lnTo>
                    <a:pt x="182" y="251"/>
                  </a:lnTo>
                  <a:lnTo>
                    <a:pt x="182" y="244"/>
                  </a:lnTo>
                  <a:lnTo>
                    <a:pt x="180" y="238"/>
                  </a:lnTo>
                  <a:lnTo>
                    <a:pt x="179" y="235"/>
                  </a:lnTo>
                  <a:lnTo>
                    <a:pt x="179" y="232"/>
                  </a:lnTo>
                  <a:lnTo>
                    <a:pt x="182" y="227"/>
                  </a:lnTo>
                  <a:lnTo>
                    <a:pt x="188" y="219"/>
                  </a:lnTo>
                  <a:lnTo>
                    <a:pt x="195" y="209"/>
                  </a:lnTo>
                  <a:lnTo>
                    <a:pt x="197" y="197"/>
                  </a:lnTo>
                  <a:lnTo>
                    <a:pt x="190" y="187"/>
                  </a:lnTo>
                  <a:lnTo>
                    <a:pt x="177" y="179"/>
                  </a:lnTo>
                  <a:lnTo>
                    <a:pt x="168" y="173"/>
                  </a:lnTo>
                  <a:lnTo>
                    <a:pt x="165" y="168"/>
                  </a:lnTo>
                  <a:lnTo>
                    <a:pt x="168" y="162"/>
                  </a:lnTo>
                  <a:lnTo>
                    <a:pt x="177" y="156"/>
                  </a:lnTo>
                  <a:lnTo>
                    <a:pt x="188" y="149"/>
                  </a:lnTo>
                  <a:lnTo>
                    <a:pt x="195" y="139"/>
                  </a:lnTo>
                  <a:lnTo>
                    <a:pt x="195" y="130"/>
                  </a:lnTo>
                  <a:lnTo>
                    <a:pt x="192" y="120"/>
                  </a:lnTo>
                  <a:lnTo>
                    <a:pt x="194" y="109"/>
                  </a:lnTo>
                  <a:lnTo>
                    <a:pt x="195" y="100"/>
                  </a:lnTo>
                  <a:lnTo>
                    <a:pt x="196" y="90"/>
                  </a:lnTo>
                  <a:lnTo>
                    <a:pt x="197" y="77"/>
                  </a:lnTo>
                  <a:lnTo>
                    <a:pt x="199" y="65"/>
                  </a:lnTo>
                  <a:lnTo>
                    <a:pt x="201" y="55"/>
                  </a:lnTo>
                  <a:lnTo>
                    <a:pt x="196" y="52"/>
                  </a:lnTo>
                  <a:lnTo>
                    <a:pt x="189" y="54"/>
                  </a:lnTo>
                  <a:lnTo>
                    <a:pt x="183" y="54"/>
                  </a:lnTo>
                  <a:lnTo>
                    <a:pt x="183" y="51"/>
                  </a:lnTo>
                  <a:lnTo>
                    <a:pt x="190" y="40"/>
                  </a:lnTo>
                  <a:lnTo>
                    <a:pt x="197" y="29"/>
                  </a:lnTo>
                  <a:lnTo>
                    <a:pt x="199" y="18"/>
                  </a:lnTo>
                  <a:lnTo>
                    <a:pt x="198" y="10"/>
                  </a:lnTo>
                  <a:lnTo>
                    <a:pt x="194" y="6"/>
                  </a:lnTo>
                  <a:lnTo>
                    <a:pt x="192" y="5"/>
                  </a:lnTo>
                  <a:lnTo>
                    <a:pt x="190" y="5"/>
                  </a:lnTo>
                  <a:lnTo>
                    <a:pt x="189" y="5"/>
                  </a:lnTo>
                  <a:lnTo>
                    <a:pt x="187" y="5"/>
                  </a:lnTo>
                  <a:lnTo>
                    <a:pt x="179" y="6"/>
                  </a:lnTo>
                  <a:lnTo>
                    <a:pt x="173" y="3"/>
                  </a:lnTo>
                  <a:lnTo>
                    <a:pt x="168" y="1"/>
                  </a:lnTo>
                  <a:lnTo>
                    <a:pt x="164" y="0"/>
                  </a:lnTo>
                  <a:lnTo>
                    <a:pt x="163" y="0"/>
                  </a:lnTo>
                  <a:lnTo>
                    <a:pt x="161" y="0"/>
                  </a:lnTo>
                  <a:lnTo>
                    <a:pt x="160" y="1"/>
                  </a:lnTo>
                  <a:lnTo>
                    <a:pt x="159" y="2"/>
                  </a:lnTo>
                  <a:lnTo>
                    <a:pt x="156" y="5"/>
                  </a:lnTo>
                  <a:lnTo>
                    <a:pt x="151" y="6"/>
                  </a:lnTo>
                  <a:lnTo>
                    <a:pt x="145" y="6"/>
                  </a:lnTo>
                  <a:lnTo>
                    <a:pt x="139" y="7"/>
                  </a:lnTo>
                  <a:lnTo>
                    <a:pt x="135" y="8"/>
                  </a:lnTo>
                  <a:lnTo>
                    <a:pt x="129" y="9"/>
                  </a:lnTo>
                  <a:lnTo>
                    <a:pt x="126" y="10"/>
                  </a:lnTo>
                  <a:lnTo>
                    <a:pt x="123" y="14"/>
                  </a:lnTo>
                  <a:lnTo>
                    <a:pt x="121" y="17"/>
                  </a:lnTo>
                  <a:lnTo>
                    <a:pt x="119" y="18"/>
                  </a:lnTo>
                  <a:lnTo>
                    <a:pt x="115" y="18"/>
                  </a:lnTo>
                  <a:lnTo>
                    <a:pt x="108" y="20"/>
                  </a:lnTo>
                  <a:lnTo>
                    <a:pt x="100" y="23"/>
                  </a:lnTo>
                  <a:lnTo>
                    <a:pt x="93" y="26"/>
                  </a:lnTo>
                  <a:lnTo>
                    <a:pt x="87" y="31"/>
                  </a:lnTo>
                  <a:lnTo>
                    <a:pt x="82" y="39"/>
                  </a:lnTo>
                  <a:lnTo>
                    <a:pt x="80" y="47"/>
                  </a:lnTo>
                  <a:lnTo>
                    <a:pt x="81" y="54"/>
                  </a:lnTo>
                  <a:lnTo>
                    <a:pt x="81" y="59"/>
                  </a:lnTo>
                  <a:lnTo>
                    <a:pt x="80" y="60"/>
                  </a:lnTo>
                  <a:lnTo>
                    <a:pt x="74" y="61"/>
                  </a:lnTo>
                  <a:lnTo>
                    <a:pt x="67" y="62"/>
                  </a:lnTo>
                  <a:lnTo>
                    <a:pt x="60" y="66"/>
                  </a:lnTo>
                  <a:lnTo>
                    <a:pt x="59" y="70"/>
                  </a:lnTo>
                  <a:lnTo>
                    <a:pt x="57" y="74"/>
                  </a:lnTo>
                  <a:lnTo>
                    <a:pt x="52" y="77"/>
                  </a:lnTo>
                  <a:lnTo>
                    <a:pt x="46" y="81"/>
                  </a:lnTo>
                  <a:lnTo>
                    <a:pt x="43" y="84"/>
                  </a:lnTo>
                  <a:lnTo>
                    <a:pt x="40" y="89"/>
                  </a:lnTo>
                  <a:lnTo>
                    <a:pt x="37" y="93"/>
                  </a:lnTo>
                  <a:lnTo>
                    <a:pt x="35" y="99"/>
                  </a:lnTo>
                  <a:lnTo>
                    <a:pt x="38" y="107"/>
                  </a:lnTo>
                  <a:lnTo>
                    <a:pt x="44" y="115"/>
                  </a:lnTo>
                  <a:lnTo>
                    <a:pt x="47" y="122"/>
                  </a:lnTo>
                  <a:lnTo>
                    <a:pt x="49" y="128"/>
                  </a:lnTo>
                  <a:lnTo>
                    <a:pt x="47" y="132"/>
                  </a:lnTo>
                  <a:lnTo>
                    <a:pt x="45" y="138"/>
                  </a:lnTo>
                  <a:lnTo>
                    <a:pt x="44" y="143"/>
                  </a:lnTo>
                  <a:lnTo>
                    <a:pt x="43" y="143"/>
                  </a:lnTo>
                  <a:lnTo>
                    <a:pt x="38" y="136"/>
                  </a:lnTo>
                  <a:lnTo>
                    <a:pt x="34" y="126"/>
                  </a:lnTo>
                  <a:lnTo>
                    <a:pt x="31" y="118"/>
                  </a:lnTo>
                  <a:lnTo>
                    <a:pt x="28" y="113"/>
                  </a:lnTo>
                  <a:lnTo>
                    <a:pt x="24" y="114"/>
                  </a:lnTo>
                  <a:lnTo>
                    <a:pt x="21" y="118"/>
                  </a:lnTo>
                  <a:lnTo>
                    <a:pt x="16" y="123"/>
                  </a:lnTo>
                  <a:lnTo>
                    <a:pt x="12" y="128"/>
                  </a:lnTo>
                  <a:lnTo>
                    <a:pt x="9" y="132"/>
                  </a:lnTo>
                  <a:lnTo>
                    <a:pt x="7" y="141"/>
                  </a:lnTo>
                  <a:lnTo>
                    <a:pt x="4" y="153"/>
                  </a:lnTo>
                  <a:lnTo>
                    <a:pt x="0" y="166"/>
                  </a:lnTo>
                  <a:lnTo>
                    <a:pt x="0" y="176"/>
                  </a:lnTo>
                  <a:lnTo>
                    <a:pt x="1" y="184"/>
                  </a:lnTo>
                  <a:lnTo>
                    <a:pt x="2" y="190"/>
                  </a:lnTo>
                  <a:lnTo>
                    <a:pt x="6" y="195"/>
                  </a:lnTo>
                  <a:lnTo>
                    <a:pt x="12" y="198"/>
                  </a:lnTo>
                  <a:lnTo>
                    <a:pt x="19" y="199"/>
                  </a:lnTo>
                  <a:lnTo>
                    <a:pt x="23" y="200"/>
                  </a:lnTo>
                  <a:lnTo>
                    <a:pt x="27" y="200"/>
                  </a:lnTo>
                  <a:lnTo>
                    <a:pt x="30" y="199"/>
                  </a:lnTo>
                  <a:lnTo>
                    <a:pt x="31" y="200"/>
                  </a:lnTo>
                  <a:lnTo>
                    <a:pt x="30" y="205"/>
                  </a:lnTo>
                  <a:lnTo>
                    <a:pt x="28" y="211"/>
                  </a:lnTo>
                  <a:lnTo>
                    <a:pt x="24" y="215"/>
                  </a:lnTo>
                  <a:lnTo>
                    <a:pt x="23" y="219"/>
                  </a:lnTo>
                  <a:lnTo>
                    <a:pt x="24" y="224"/>
                  </a:lnTo>
                  <a:lnTo>
                    <a:pt x="28" y="229"/>
                  </a:lnTo>
                  <a:lnTo>
                    <a:pt x="31" y="234"/>
                  </a:lnTo>
                  <a:lnTo>
                    <a:pt x="36" y="238"/>
                  </a:lnTo>
                  <a:lnTo>
                    <a:pt x="44" y="245"/>
                  </a:lnTo>
                  <a:lnTo>
                    <a:pt x="54" y="248"/>
                  </a:lnTo>
                  <a:lnTo>
                    <a:pt x="63" y="244"/>
                  </a:lnTo>
                  <a:lnTo>
                    <a:pt x="70" y="237"/>
                  </a:lnTo>
                  <a:lnTo>
                    <a:pt x="75" y="232"/>
                  </a:lnTo>
                  <a:lnTo>
                    <a:pt x="77" y="229"/>
                  </a:lnTo>
                  <a:lnTo>
                    <a:pt x="82" y="230"/>
                  </a:lnTo>
                  <a:lnTo>
                    <a:pt x="88" y="234"/>
                  </a:lnTo>
                  <a:lnTo>
                    <a:pt x="96" y="240"/>
                  </a:lnTo>
                  <a:lnTo>
                    <a:pt x="104" y="247"/>
                  </a:lnTo>
                  <a:lnTo>
                    <a:pt x="111" y="256"/>
                  </a:lnTo>
                  <a:lnTo>
                    <a:pt x="113" y="263"/>
                  </a:lnTo>
                  <a:lnTo>
                    <a:pt x="113" y="264"/>
                  </a:lnTo>
                  <a:lnTo>
                    <a:pt x="110" y="262"/>
                  </a:lnTo>
                  <a:lnTo>
                    <a:pt x="103" y="256"/>
                  </a:lnTo>
                  <a:lnTo>
                    <a:pt x="93" y="252"/>
                  </a:lnTo>
                  <a:lnTo>
                    <a:pt x="85" y="252"/>
                  </a:lnTo>
                  <a:lnTo>
                    <a:pt x="82" y="258"/>
                  </a:lnTo>
                  <a:lnTo>
                    <a:pt x="84" y="267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55" name="Freeform 177">
              <a:extLst>
                <a:ext uri="{FF2B5EF4-FFF2-40B4-BE49-F238E27FC236}">
                  <a16:creationId xmlns:a16="http://schemas.microsoft.com/office/drawing/2014/main" id="{9681C01B-C6B6-A142-AB42-12D8C5F3417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6450" y="1930400"/>
              <a:ext cx="36513" cy="17463"/>
            </a:xfrm>
            <a:custGeom>
              <a:avLst/>
              <a:gdLst>
                <a:gd name="T0" fmla="*/ 2147483646 w 34"/>
                <a:gd name="T1" fmla="*/ 0 h 18"/>
                <a:gd name="T2" fmla="*/ 2147483646 w 34"/>
                <a:gd name="T3" fmla="*/ 2147483646 h 18"/>
                <a:gd name="T4" fmla="*/ 2147483646 w 34"/>
                <a:gd name="T5" fmla="*/ 2147483646 h 18"/>
                <a:gd name="T6" fmla="*/ 2147483646 w 34"/>
                <a:gd name="T7" fmla="*/ 2147483646 h 18"/>
                <a:gd name="T8" fmla="*/ 2147483646 w 34"/>
                <a:gd name="T9" fmla="*/ 2147483646 h 18"/>
                <a:gd name="T10" fmla="*/ 2147483646 w 34"/>
                <a:gd name="T11" fmla="*/ 2147483646 h 18"/>
                <a:gd name="T12" fmla="*/ 2147483646 w 34"/>
                <a:gd name="T13" fmla="*/ 2147483646 h 18"/>
                <a:gd name="T14" fmla="*/ 2147483646 w 34"/>
                <a:gd name="T15" fmla="*/ 2147483646 h 18"/>
                <a:gd name="T16" fmla="*/ 2147483646 w 34"/>
                <a:gd name="T17" fmla="*/ 2147483646 h 18"/>
                <a:gd name="T18" fmla="*/ 2147483646 w 34"/>
                <a:gd name="T19" fmla="*/ 2147483646 h 18"/>
                <a:gd name="T20" fmla="*/ 0 w 34"/>
                <a:gd name="T21" fmla="*/ 2147483646 h 18"/>
                <a:gd name="T22" fmla="*/ 0 w 34"/>
                <a:gd name="T23" fmla="*/ 2147483646 h 18"/>
                <a:gd name="T24" fmla="*/ 2147483646 w 34"/>
                <a:gd name="T25" fmla="*/ 2147483646 h 18"/>
                <a:gd name="T26" fmla="*/ 2147483646 w 34"/>
                <a:gd name="T27" fmla="*/ 2147483646 h 18"/>
                <a:gd name="T28" fmla="*/ 2147483646 w 34"/>
                <a:gd name="T29" fmla="*/ 2147483646 h 18"/>
                <a:gd name="T30" fmla="*/ 2147483646 w 34"/>
                <a:gd name="T31" fmla="*/ 2147483646 h 18"/>
                <a:gd name="T32" fmla="*/ 2147483646 w 34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4" h="18">
                  <a:moveTo>
                    <a:pt x="31" y="0"/>
                  </a:moveTo>
                  <a:lnTo>
                    <a:pt x="32" y="1"/>
                  </a:lnTo>
                  <a:lnTo>
                    <a:pt x="34" y="3"/>
                  </a:lnTo>
                  <a:lnTo>
                    <a:pt x="34" y="6"/>
                  </a:lnTo>
                  <a:lnTo>
                    <a:pt x="30" y="10"/>
                  </a:lnTo>
                  <a:lnTo>
                    <a:pt x="24" y="14"/>
                  </a:lnTo>
                  <a:lnTo>
                    <a:pt x="22" y="16"/>
                  </a:lnTo>
                  <a:lnTo>
                    <a:pt x="19" y="18"/>
                  </a:lnTo>
                  <a:lnTo>
                    <a:pt x="12" y="18"/>
                  </a:lnTo>
                  <a:lnTo>
                    <a:pt x="4" y="16"/>
                  </a:lnTo>
                  <a:lnTo>
                    <a:pt x="0" y="13"/>
                  </a:lnTo>
                  <a:lnTo>
                    <a:pt x="0" y="9"/>
                  </a:lnTo>
                  <a:lnTo>
                    <a:pt x="4" y="7"/>
                  </a:lnTo>
                  <a:lnTo>
                    <a:pt x="14" y="4"/>
                  </a:lnTo>
                  <a:lnTo>
                    <a:pt x="22" y="2"/>
                  </a:lnTo>
                  <a:lnTo>
                    <a:pt x="29" y="1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56" name="Freeform 178">
              <a:extLst>
                <a:ext uri="{FF2B5EF4-FFF2-40B4-BE49-F238E27FC236}">
                  <a16:creationId xmlns:a16="http://schemas.microsoft.com/office/drawing/2014/main" id="{19F4CEAA-5086-1243-8C5F-63175D1E791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7400" y="1884363"/>
              <a:ext cx="33338" cy="47625"/>
            </a:xfrm>
            <a:custGeom>
              <a:avLst/>
              <a:gdLst>
                <a:gd name="T0" fmla="*/ 2147483646 w 34"/>
                <a:gd name="T1" fmla="*/ 2147483646 h 46"/>
                <a:gd name="T2" fmla="*/ 2147483646 w 34"/>
                <a:gd name="T3" fmla="*/ 2147483646 h 46"/>
                <a:gd name="T4" fmla="*/ 2147483646 w 34"/>
                <a:gd name="T5" fmla="*/ 2147483646 h 46"/>
                <a:gd name="T6" fmla="*/ 2147483646 w 34"/>
                <a:gd name="T7" fmla="*/ 0 h 46"/>
                <a:gd name="T8" fmla="*/ 2147483646 w 34"/>
                <a:gd name="T9" fmla="*/ 0 h 46"/>
                <a:gd name="T10" fmla="*/ 2147483646 w 34"/>
                <a:gd name="T11" fmla="*/ 2147483646 h 46"/>
                <a:gd name="T12" fmla="*/ 0 w 34"/>
                <a:gd name="T13" fmla="*/ 2147483646 h 46"/>
                <a:gd name="T14" fmla="*/ 2147483646 w 34"/>
                <a:gd name="T15" fmla="*/ 2147483646 h 46"/>
                <a:gd name="T16" fmla="*/ 2147483646 w 34"/>
                <a:gd name="T17" fmla="*/ 2147483646 h 46"/>
                <a:gd name="T18" fmla="*/ 2147483646 w 34"/>
                <a:gd name="T19" fmla="*/ 2147483646 h 46"/>
                <a:gd name="T20" fmla="*/ 2147483646 w 34"/>
                <a:gd name="T21" fmla="*/ 2147483646 h 46"/>
                <a:gd name="T22" fmla="*/ 2147483646 w 34"/>
                <a:gd name="T23" fmla="*/ 2147483646 h 46"/>
                <a:gd name="T24" fmla="*/ 2147483646 w 34"/>
                <a:gd name="T25" fmla="*/ 2147483646 h 46"/>
                <a:gd name="T26" fmla="*/ 2147483646 w 34"/>
                <a:gd name="T27" fmla="*/ 2147483646 h 46"/>
                <a:gd name="T28" fmla="*/ 2147483646 w 34"/>
                <a:gd name="T29" fmla="*/ 2147483646 h 46"/>
                <a:gd name="T30" fmla="*/ 2147483646 w 34"/>
                <a:gd name="T31" fmla="*/ 2147483646 h 46"/>
                <a:gd name="T32" fmla="*/ 2147483646 w 34"/>
                <a:gd name="T33" fmla="*/ 2147483646 h 46"/>
                <a:gd name="T34" fmla="*/ 2147483646 w 34"/>
                <a:gd name="T35" fmla="*/ 2147483646 h 46"/>
                <a:gd name="T36" fmla="*/ 2147483646 w 34"/>
                <a:gd name="T37" fmla="*/ 2147483646 h 46"/>
                <a:gd name="T38" fmla="*/ 2147483646 w 34"/>
                <a:gd name="T39" fmla="*/ 2147483646 h 46"/>
                <a:gd name="T40" fmla="*/ 2147483646 w 34"/>
                <a:gd name="T41" fmla="*/ 2147483646 h 46"/>
                <a:gd name="T42" fmla="*/ 2147483646 w 34"/>
                <a:gd name="T43" fmla="*/ 2147483646 h 46"/>
                <a:gd name="T44" fmla="*/ 2147483646 w 34"/>
                <a:gd name="T45" fmla="*/ 2147483646 h 46"/>
                <a:gd name="T46" fmla="*/ 2147483646 w 34"/>
                <a:gd name="T47" fmla="*/ 2147483646 h 46"/>
                <a:gd name="T48" fmla="*/ 2147483646 w 34"/>
                <a:gd name="T49" fmla="*/ 2147483646 h 4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4" h="46">
                  <a:moveTo>
                    <a:pt x="22" y="14"/>
                  </a:moveTo>
                  <a:lnTo>
                    <a:pt x="20" y="10"/>
                  </a:lnTo>
                  <a:lnTo>
                    <a:pt x="14" y="5"/>
                  </a:lnTo>
                  <a:lnTo>
                    <a:pt x="7" y="0"/>
                  </a:lnTo>
                  <a:lnTo>
                    <a:pt x="3" y="0"/>
                  </a:lnTo>
                  <a:lnTo>
                    <a:pt x="1" y="5"/>
                  </a:lnTo>
                  <a:lnTo>
                    <a:pt x="0" y="10"/>
                  </a:lnTo>
                  <a:lnTo>
                    <a:pt x="1" y="15"/>
                  </a:lnTo>
                  <a:lnTo>
                    <a:pt x="1" y="20"/>
                  </a:lnTo>
                  <a:lnTo>
                    <a:pt x="3" y="27"/>
                  </a:lnTo>
                  <a:lnTo>
                    <a:pt x="4" y="36"/>
                  </a:lnTo>
                  <a:lnTo>
                    <a:pt x="7" y="43"/>
                  </a:lnTo>
                  <a:lnTo>
                    <a:pt x="11" y="46"/>
                  </a:lnTo>
                  <a:lnTo>
                    <a:pt x="16" y="46"/>
                  </a:lnTo>
                  <a:lnTo>
                    <a:pt x="21" y="44"/>
                  </a:lnTo>
                  <a:lnTo>
                    <a:pt x="26" y="42"/>
                  </a:lnTo>
                  <a:lnTo>
                    <a:pt x="29" y="38"/>
                  </a:lnTo>
                  <a:lnTo>
                    <a:pt x="31" y="33"/>
                  </a:lnTo>
                  <a:lnTo>
                    <a:pt x="34" y="30"/>
                  </a:lnTo>
                  <a:lnTo>
                    <a:pt x="34" y="27"/>
                  </a:lnTo>
                  <a:lnTo>
                    <a:pt x="30" y="22"/>
                  </a:lnTo>
                  <a:lnTo>
                    <a:pt x="26" y="17"/>
                  </a:lnTo>
                  <a:lnTo>
                    <a:pt x="23" y="15"/>
                  </a:lnTo>
                  <a:lnTo>
                    <a:pt x="22" y="1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57" name="Freeform 179">
              <a:extLst>
                <a:ext uri="{FF2B5EF4-FFF2-40B4-BE49-F238E27FC236}">
                  <a16:creationId xmlns:a16="http://schemas.microsoft.com/office/drawing/2014/main" id="{2957C80C-C602-6A4E-BB00-6E0261527F6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0725" y="1862138"/>
              <a:ext cx="60325" cy="68262"/>
            </a:xfrm>
            <a:custGeom>
              <a:avLst/>
              <a:gdLst>
                <a:gd name="T0" fmla="*/ 2147483646 w 58"/>
                <a:gd name="T1" fmla="*/ 2147483646 h 67"/>
                <a:gd name="T2" fmla="*/ 2147483646 w 58"/>
                <a:gd name="T3" fmla="*/ 2147483646 h 67"/>
                <a:gd name="T4" fmla="*/ 2147483646 w 58"/>
                <a:gd name="T5" fmla="*/ 2147483646 h 67"/>
                <a:gd name="T6" fmla="*/ 2147483646 w 58"/>
                <a:gd name="T7" fmla="*/ 2147483646 h 67"/>
                <a:gd name="T8" fmla="*/ 2147483646 w 58"/>
                <a:gd name="T9" fmla="*/ 2147483646 h 67"/>
                <a:gd name="T10" fmla="*/ 2147483646 w 58"/>
                <a:gd name="T11" fmla="*/ 2147483646 h 67"/>
                <a:gd name="T12" fmla="*/ 2147483646 w 58"/>
                <a:gd name="T13" fmla="*/ 2147483646 h 67"/>
                <a:gd name="T14" fmla="*/ 2147483646 w 58"/>
                <a:gd name="T15" fmla="*/ 2147483646 h 67"/>
                <a:gd name="T16" fmla="*/ 2147483646 w 58"/>
                <a:gd name="T17" fmla="*/ 2147483646 h 67"/>
                <a:gd name="T18" fmla="*/ 2147483646 w 58"/>
                <a:gd name="T19" fmla="*/ 2147483646 h 67"/>
                <a:gd name="T20" fmla="*/ 2147483646 w 58"/>
                <a:gd name="T21" fmla="*/ 2147483646 h 67"/>
                <a:gd name="T22" fmla="*/ 2147483646 w 58"/>
                <a:gd name="T23" fmla="*/ 2147483646 h 67"/>
                <a:gd name="T24" fmla="*/ 2147483646 w 58"/>
                <a:gd name="T25" fmla="*/ 2147483646 h 67"/>
                <a:gd name="T26" fmla="*/ 2147483646 w 58"/>
                <a:gd name="T27" fmla="*/ 2147483646 h 67"/>
                <a:gd name="T28" fmla="*/ 2147483646 w 58"/>
                <a:gd name="T29" fmla="*/ 2147483646 h 67"/>
                <a:gd name="T30" fmla="*/ 2147483646 w 58"/>
                <a:gd name="T31" fmla="*/ 2147483646 h 67"/>
                <a:gd name="T32" fmla="*/ 2147483646 w 58"/>
                <a:gd name="T33" fmla="*/ 2147483646 h 67"/>
                <a:gd name="T34" fmla="*/ 2147483646 w 58"/>
                <a:gd name="T35" fmla="*/ 2147483646 h 67"/>
                <a:gd name="T36" fmla="*/ 2147483646 w 58"/>
                <a:gd name="T37" fmla="*/ 2147483646 h 67"/>
                <a:gd name="T38" fmla="*/ 2147483646 w 58"/>
                <a:gd name="T39" fmla="*/ 2147483646 h 67"/>
                <a:gd name="T40" fmla="*/ 2147483646 w 58"/>
                <a:gd name="T41" fmla="*/ 2147483646 h 67"/>
                <a:gd name="T42" fmla="*/ 2147483646 w 58"/>
                <a:gd name="T43" fmla="*/ 2147483646 h 67"/>
                <a:gd name="T44" fmla="*/ 2147483646 w 58"/>
                <a:gd name="T45" fmla="*/ 2147483646 h 67"/>
                <a:gd name="T46" fmla="*/ 0 w 58"/>
                <a:gd name="T47" fmla="*/ 2147483646 h 67"/>
                <a:gd name="T48" fmla="*/ 2147483646 w 58"/>
                <a:gd name="T49" fmla="*/ 0 h 67"/>
                <a:gd name="T50" fmla="*/ 2147483646 w 58"/>
                <a:gd name="T51" fmla="*/ 0 h 67"/>
                <a:gd name="T52" fmla="*/ 2147483646 w 58"/>
                <a:gd name="T53" fmla="*/ 0 h 67"/>
                <a:gd name="T54" fmla="*/ 2147483646 w 58"/>
                <a:gd name="T55" fmla="*/ 2147483646 h 67"/>
                <a:gd name="T56" fmla="*/ 2147483646 w 58"/>
                <a:gd name="T57" fmla="*/ 2147483646 h 67"/>
                <a:gd name="T58" fmla="*/ 2147483646 w 58"/>
                <a:gd name="T59" fmla="*/ 2147483646 h 67"/>
                <a:gd name="T60" fmla="*/ 2147483646 w 58"/>
                <a:gd name="T61" fmla="*/ 2147483646 h 67"/>
                <a:gd name="T62" fmla="*/ 2147483646 w 58"/>
                <a:gd name="T63" fmla="*/ 2147483646 h 67"/>
                <a:gd name="T64" fmla="*/ 2147483646 w 58"/>
                <a:gd name="T65" fmla="*/ 2147483646 h 67"/>
                <a:gd name="T66" fmla="*/ 2147483646 w 58"/>
                <a:gd name="T67" fmla="*/ 2147483646 h 67"/>
                <a:gd name="T68" fmla="*/ 2147483646 w 58"/>
                <a:gd name="T69" fmla="*/ 2147483646 h 67"/>
                <a:gd name="T70" fmla="*/ 2147483646 w 58"/>
                <a:gd name="T71" fmla="*/ 2147483646 h 67"/>
                <a:gd name="T72" fmla="*/ 2147483646 w 58"/>
                <a:gd name="T73" fmla="*/ 2147483646 h 6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58" h="67">
                  <a:moveTo>
                    <a:pt x="53" y="34"/>
                  </a:moveTo>
                  <a:lnTo>
                    <a:pt x="54" y="37"/>
                  </a:lnTo>
                  <a:lnTo>
                    <a:pt x="57" y="44"/>
                  </a:lnTo>
                  <a:lnTo>
                    <a:pt x="58" y="53"/>
                  </a:lnTo>
                  <a:lnTo>
                    <a:pt x="57" y="60"/>
                  </a:lnTo>
                  <a:lnTo>
                    <a:pt x="54" y="64"/>
                  </a:lnTo>
                  <a:lnTo>
                    <a:pt x="52" y="66"/>
                  </a:lnTo>
                  <a:lnTo>
                    <a:pt x="48" y="67"/>
                  </a:lnTo>
                  <a:lnTo>
                    <a:pt x="44" y="65"/>
                  </a:lnTo>
                  <a:lnTo>
                    <a:pt x="39" y="62"/>
                  </a:lnTo>
                  <a:lnTo>
                    <a:pt x="35" y="60"/>
                  </a:lnTo>
                  <a:lnTo>
                    <a:pt x="32" y="58"/>
                  </a:lnTo>
                  <a:lnTo>
                    <a:pt x="29" y="53"/>
                  </a:lnTo>
                  <a:lnTo>
                    <a:pt x="24" y="50"/>
                  </a:lnTo>
                  <a:lnTo>
                    <a:pt x="17" y="49"/>
                  </a:lnTo>
                  <a:lnTo>
                    <a:pt x="12" y="47"/>
                  </a:lnTo>
                  <a:lnTo>
                    <a:pt x="8" y="42"/>
                  </a:lnTo>
                  <a:lnTo>
                    <a:pt x="9" y="37"/>
                  </a:lnTo>
                  <a:lnTo>
                    <a:pt x="13" y="37"/>
                  </a:lnTo>
                  <a:lnTo>
                    <a:pt x="15" y="36"/>
                  </a:lnTo>
                  <a:lnTo>
                    <a:pt x="13" y="30"/>
                  </a:lnTo>
                  <a:lnTo>
                    <a:pt x="7" y="20"/>
                  </a:lnTo>
                  <a:lnTo>
                    <a:pt x="2" y="11"/>
                  </a:lnTo>
                  <a:lnTo>
                    <a:pt x="0" y="4"/>
                  </a:lnTo>
                  <a:lnTo>
                    <a:pt x="4" y="0"/>
                  </a:lnTo>
                  <a:lnTo>
                    <a:pt x="9" y="0"/>
                  </a:lnTo>
                  <a:lnTo>
                    <a:pt x="14" y="0"/>
                  </a:lnTo>
                  <a:lnTo>
                    <a:pt x="19" y="2"/>
                  </a:lnTo>
                  <a:lnTo>
                    <a:pt x="23" y="8"/>
                  </a:lnTo>
                  <a:lnTo>
                    <a:pt x="28" y="13"/>
                  </a:lnTo>
                  <a:lnTo>
                    <a:pt x="34" y="15"/>
                  </a:lnTo>
                  <a:lnTo>
                    <a:pt x="38" y="16"/>
                  </a:lnTo>
                  <a:lnTo>
                    <a:pt x="40" y="19"/>
                  </a:lnTo>
                  <a:lnTo>
                    <a:pt x="43" y="24"/>
                  </a:lnTo>
                  <a:lnTo>
                    <a:pt x="47" y="29"/>
                  </a:lnTo>
                  <a:lnTo>
                    <a:pt x="51" y="32"/>
                  </a:lnTo>
                  <a:lnTo>
                    <a:pt x="53" y="3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58" name="Freeform 180">
              <a:extLst>
                <a:ext uri="{FF2B5EF4-FFF2-40B4-BE49-F238E27FC236}">
                  <a16:creationId xmlns:a16="http://schemas.microsoft.com/office/drawing/2014/main" id="{FF8D2E3C-795A-C148-9892-87D96B6B9D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7838" y="2109788"/>
              <a:ext cx="269875" cy="234950"/>
            </a:xfrm>
            <a:custGeom>
              <a:avLst/>
              <a:gdLst>
                <a:gd name="T0" fmla="*/ 2147483646 w 249"/>
                <a:gd name="T1" fmla="*/ 2147483646 h 231"/>
                <a:gd name="T2" fmla="*/ 2147483646 w 249"/>
                <a:gd name="T3" fmla="*/ 2147483646 h 231"/>
                <a:gd name="T4" fmla="*/ 2147483646 w 249"/>
                <a:gd name="T5" fmla="*/ 2147483646 h 231"/>
                <a:gd name="T6" fmla="*/ 2147483646 w 249"/>
                <a:gd name="T7" fmla="*/ 2147483646 h 231"/>
                <a:gd name="T8" fmla="*/ 2147483646 w 249"/>
                <a:gd name="T9" fmla="*/ 2147483646 h 231"/>
                <a:gd name="T10" fmla="*/ 2147483646 w 249"/>
                <a:gd name="T11" fmla="*/ 2147483646 h 231"/>
                <a:gd name="T12" fmla="*/ 2147483646 w 249"/>
                <a:gd name="T13" fmla="*/ 2147483646 h 231"/>
                <a:gd name="T14" fmla="*/ 2147483646 w 249"/>
                <a:gd name="T15" fmla="*/ 2147483646 h 231"/>
                <a:gd name="T16" fmla="*/ 2147483646 w 249"/>
                <a:gd name="T17" fmla="*/ 2147483646 h 231"/>
                <a:gd name="T18" fmla="*/ 2147483646 w 249"/>
                <a:gd name="T19" fmla="*/ 2147483646 h 231"/>
                <a:gd name="T20" fmla="*/ 2147483646 w 249"/>
                <a:gd name="T21" fmla="*/ 2147483646 h 231"/>
                <a:gd name="T22" fmla="*/ 2147483646 w 249"/>
                <a:gd name="T23" fmla="*/ 2147483646 h 231"/>
                <a:gd name="T24" fmla="*/ 2147483646 w 249"/>
                <a:gd name="T25" fmla="*/ 2147483646 h 231"/>
                <a:gd name="T26" fmla="*/ 2147483646 w 249"/>
                <a:gd name="T27" fmla="*/ 2147483646 h 231"/>
                <a:gd name="T28" fmla="*/ 2147483646 w 249"/>
                <a:gd name="T29" fmla="*/ 2147483646 h 231"/>
                <a:gd name="T30" fmla="*/ 2147483646 w 249"/>
                <a:gd name="T31" fmla="*/ 2147483646 h 231"/>
                <a:gd name="T32" fmla="*/ 2147483646 w 249"/>
                <a:gd name="T33" fmla="*/ 2147483646 h 231"/>
                <a:gd name="T34" fmla="*/ 2147483646 w 249"/>
                <a:gd name="T35" fmla="*/ 2147483646 h 231"/>
                <a:gd name="T36" fmla="*/ 2147483646 w 249"/>
                <a:gd name="T37" fmla="*/ 2147483646 h 231"/>
                <a:gd name="T38" fmla="*/ 2147483646 w 249"/>
                <a:gd name="T39" fmla="*/ 2147483646 h 231"/>
                <a:gd name="T40" fmla="*/ 2147483646 w 249"/>
                <a:gd name="T41" fmla="*/ 2147483646 h 231"/>
                <a:gd name="T42" fmla="*/ 2147483646 w 249"/>
                <a:gd name="T43" fmla="*/ 2147483646 h 231"/>
                <a:gd name="T44" fmla="*/ 2147483646 w 249"/>
                <a:gd name="T45" fmla="*/ 2147483646 h 231"/>
                <a:gd name="T46" fmla="*/ 2147483646 w 249"/>
                <a:gd name="T47" fmla="*/ 2147483646 h 231"/>
                <a:gd name="T48" fmla="*/ 2147483646 w 249"/>
                <a:gd name="T49" fmla="*/ 2147483646 h 231"/>
                <a:gd name="T50" fmla="*/ 2147483646 w 249"/>
                <a:gd name="T51" fmla="*/ 2147483646 h 231"/>
                <a:gd name="T52" fmla="*/ 2147483646 w 249"/>
                <a:gd name="T53" fmla="*/ 2147483646 h 231"/>
                <a:gd name="T54" fmla="*/ 2147483646 w 249"/>
                <a:gd name="T55" fmla="*/ 2147483646 h 231"/>
                <a:gd name="T56" fmla="*/ 2147483646 w 249"/>
                <a:gd name="T57" fmla="*/ 2147483646 h 231"/>
                <a:gd name="T58" fmla="*/ 2147483646 w 249"/>
                <a:gd name="T59" fmla="*/ 2147483646 h 231"/>
                <a:gd name="T60" fmla="*/ 2147483646 w 249"/>
                <a:gd name="T61" fmla="*/ 2147483646 h 231"/>
                <a:gd name="T62" fmla="*/ 2147483646 w 249"/>
                <a:gd name="T63" fmla="*/ 2147483646 h 231"/>
                <a:gd name="T64" fmla="*/ 2147483646 w 249"/>
                <a:gd name="T65" fmla="*/ 2147483646 h 231"/>
                <a:gd name="T66" fmla="*/ 2147483646 w 249"/>
                <a:gd name="T67" fmla="*/ 2147483646 h 231"/>
                <a:gd name="T68" fmla="*/ 2147483646 w 249"/>
                <a:gd name="T69" fmla="*/ 2147483646 h 231"/>
                <a:gd name="T70" fmla="*/ 2147483646 w 249"/>
                <a:gd name="T71" fmla="*/ 2147483646 h 231"/>
                <a:gd name="T72" fmla="*/ 2147483646 w 249"/>
                <a:gd name="T73" fmla="*/ 2147483646 h 231"/>
                <a:gd name="T74" fmla="*/ 2147483646 w 249"/>
                <a:gd name="T75" fmla="*/ 2147483646 h 231"/>
                <a:gd name="T76" fmla="*/ 2147483646 w 249"/>
                <a:gd name="T77" fmla="*/ 2147483646 h 231"/>
                <a:gd name="T78" fmla="*/ 2147483646 w 249"/>
                <a:gd name="T79" fmla="*/ 2147483646 h 231"/>
                <a:gd name="T80" fmla="*/ 2147483646 w 249"/>
                <a:gd name="T81" fmla="*/ 2147483646 h 231"/>
                <a:gd name="T82" fmla="*/ 2147483646 w 249"/>
                <a:gd name="T83" fmla="*/ 2147483646 h 231"/>
                <a:gd name="T84" fmla="*/ 2147483646 w 249"/>
                <a:gd name="T85" fmla="*/ 2147483646 h 231"/>
                <a:gd name="T86" fmla="*/ 2147483646 w 249"/>
                <a:gd name="T87" fmla="*/ 2147483646 h 231"/>
                <a:gd name="T88" fmla="*/ 2147483646 w 249"/>
                <a:gd name="T89" fmla="*/ 2147483646 h 231"/>
                <a:gd name="T90" fmla="*/ 2147483646 w 249"/>
                <a:gd name="T91" fmla="*/ 2147483646 h 231"/>
                <a:gd name="T92" fmla="*/ 2147483646 w 249"/>
                <a:gd name="T93" fmla="*/ 2147483646 h 231"/>
                <a:gd name="T94" fmla="*/ 2147483646 w 249"/>
                <a:gd name="T95" fmla="*/ 2147483646 h 231"/>
                <a:gd name="T96" fmla="*/ 2147483646 w 249"/>
                <a:gd name="T97" fmla="*/ 2147483646 h 23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49" h="231">
                  <a:moveTo>
                    <a:pt x="239" y="162"/>
                  </a:moveTo>
                  <a:lnTo>
                    <a:pt x="241" y="164"/>
                  </a:lnTo>
                  <a:lnTo>
                    <a:pt x="246" y="168"/>
                  </a:lnTo>
                  <a:lnTo>
                    <a:pt x="249" y="175"/>
                  </a:lnTo>
                  <a:lnTo>
                    <a:pt x="248" y="182"/>
                  </a:lnTo>
                  <a:lnTo>
                    <a:pt x="244" y="187"/>
                  </a:lnTo>
                  <a:lnTo>
                    <a:pt x="239" y="188"/>
                  </a:lnTo>
                  <a:lnTo>
                    <a:pt x="236" y="187"/>
                  </a:lnTo>
                  <a:lnTo>
                    <a:pt x="232" y="187"/>
                  </a:lnTo>
                  <a:lnTo>
                    <a:pt x="229" y="187"/>
                  </a:lnTo>
                  <a:lnTo>
                    <a:pt x="226" y="187"/>
                  </a:lnTo>
                  <a:lnTo>
                    <a:pt x="226" y="189"/>
                  </a:lnTo>
                  <a:lnTo>
                    <a:pt x="228" y="195"/>
                  </a:lnTo>
                  <a:lnTo>
                    <a:pt x="230" y="204"/>
                  </a:lnTo>
                  <a:lnTo>
                    <a:pt x="232" y="213"/>
                  </a:lnTo>
                  <a:lnTo>
                    <a:pt x="231" y="220"/>
                  </a:lnTo>
                  <a:lnTo>
                    <a:pt x="224" y="225"/>
                  </a:lnTo>
                  <a:lnTo>
                    <a:pt x="216" y="227"/>
                  </a:lnTo>
                  <a:lnTo>
                    <a:pt x="211" y="230"/>
                  </a:lnTo>
                  <a:lnTo>
                    <a:pt x="205" y="231"/>
                  </a:lnTo>
                  <a:lnTo>
                    <a:pt x="195" y="225"/>
                  </a:lnTo>
                  <a:lnTo>
                    <a:pt x="190" y="220"/>
                  </a:lnTo>
                  <a:lnTo>
                    <a:pt x="184" y="215"/>
                  </a:lnTo>
                  <a:lnTo>
                    <a:pt x="178" y="210"/>
                  </a:lnTo>
                  <a:lnTo>
                    <a:pt x="173" y="205"/>
                  </a:lnTo>
                  <a:lnTo>
                    <a:pt x="170" y="202"/>
                  </a:lnTo>
                  <a:lnTo>
                    <a:pt x="165" y="198"/>
                  </a:lnTo>
                  <a:lnTo>
                    <a:pt x="163" y="196"/>
                  </a:lnTo>
                  <a:lnTo>
                    <a:pt x="161" y="195"/>
                  </a:lnTo>
                  <a:lnTo>
                    <a:pt x="158" y="194"/>
                  </a:lnTo>
                  <a:lnTo>
                    <a:pt x="157" y="194"/>
                  </a:lnTo>
                  <a:lnTo>
                    <a:pt x="154" y="196"/>
                  </a:lnTo>
                  <a:lnTo>
                    <a:pt x="146" y="202"/>
                  </a:lnTo>
                  <a:lnTo>
                    <a:pt x="140" y="206"/>
                  </a:lnTo>
                  <a:lnTo>
                    <a:pt x="132" y="210"/>
                  </a:lnTo>
                  <a:lnTo>
                    <a:pt x="123" y="213"/>
                  </a:lnTo>
                  <a:lnTo>
                    <a:pt x="114" y="216"/>
                  </a:lnTo>
                  <a:lnTo>
                    <a:pt x="104" y="219"/>
                  </a:lnTo>
                  <a:lnTo>
                    <a:pt x="95" y="220"/>
                  </a:lnTo>
                  <a:lnTo>
                    <a:pt x="89" y="221"/>
                  </a:lnTo>
                  <a:lnTo>
                    <a:pt x="85" y="223"/>
                  </a:lnTo>
                  <a:lnTo>
                    <a:pt x="81" y="223"/>
                  </a:lnTo>
                  <a:lnTo>
                    <a:pt x="78" y="223"/>
                  </a:lnTo>
                  <a:lnTo>
                    <a:pt x="73" y="221"/>
                  </a:lnTo>
                  <a:lnTo>
                    <a:pt x="67" y="219"/>
                  </a:lnTo>
                  <a:lnTo>
                    <a:pt x="62" y="218"/>
                  </a:lnTo>
                  <a:lnTo>
                    <a:pt x="57" y="216"/>
                  </a:lnTo>
                  <a:lnTo>
                    <a:pt x="52" y="215"/>
                  </a:lnTo>
                  <a:lnTo>
                    <a:pt x="49" y="215"/>
                  </a:lnTo>
                  <a:lnTo>
                    <a:pt x="46" y="213"/>
                  </a:lnTo>
                  <a:lnTo>
                    <a:pt x="44" y="210"/>
                  </a:lnTo>
                  <a:lnTo>
                    <a:pt x="44" y="204"/>
                  </a:lnTo>
                  <a:lnTo>
                    <a:pt x="43" y="197"/>
                  </a:lnTo>
                  <a:lnTo>
                    <a:pt x="40" y="188"/>
                  </a:lnTo>
                  <a:lnTo>
                    <a:pt x="33" y="180"/>
                  </a:lnTo>
                  <a:lnTo>
                    <a:pt x="25" y="173"/>
                  </a:lnTo>
                  <a:lnTo>
                    <a:pt x="16" y="167"/>
                  </a:lnTo>
                  <a:lnTo>
                    <a:pt x="9" y="164"/>
                  </a:lnTo>
                  <a:lnTo>
                    <a:pt x="3" y="162"/>
                  </a:lnTo>
                  <a:lnTo>
                    <a:pt x="1" y="157"/>
                  </a:lnTo>
                  <a:lnTo>
                    <a:pt x="0" y="151"/>
                  </a:lnTo>
                  <a:lnTo>
                    <a:pt x="0" y="143"/>
                  </a:lnTo>
                  <a:lnTo>
                    <a:pt x="0" y="136"/>
                  </a:lnTo>
                  <a:lnTo>
                    <a:pt x="1" y="130"/>
                  </a:lnTo>
                  <a:lnTo>
                    <a:pt x="5" y="129"/>
                  </a:lnTo>
                  <a:lnTo>
                    <a:pt x="12" y="129"/>
                  </a:lnTo>
                  <a:lnTo>
                    <a:pt x="20" y="128"/>
                  </a:lnTo>
                  <a:lnTo>
                    <a:pt x="27" y="129"/>
                  </a:lnTo>
                  <a:lnTo>
                    <a:pt x="36" y="132"/>
                  </a:lnTo>
                  <a:lnTo>
                    <a:pt x="42" y="135"/>
                  </a:lnTo>
                  <a:lnTo>
                    <a:pt x="49" y="138"/>
                  </a:lnTo>
                  <a:lnTo>
                    <a:pt x="57" y="142"/>
                  </a:lnTo>
                  <a:lnTo>
                    <a:pt x="65" y="147"/>
                  </a:lnTo>
                  <a:lnTo>
                    <a:pt x="72" y="149"/>
                  </a:lnTo>
                  <a:lnTo>
                    <a:pt x="79" y="151"/>
                  </a:lnTo>
                  <a:lnTo>
                    <a:pt x="82" y="151"/>
                  </a:lnTo>
                  <a:lnTo>
                    <a:pt x="85" y="149"/>
                  </a:lnTo>
                  <a:lnTo>
                    <a:pt x="86" y="141"/>
                  </a:lnTo>
                  <a:lnTo>
                    <a:pt x="86" y="133"/>
                  </a:lnTo>
                  <a:lnTo>
                    <a:pt x="81" y="126"/>
                  </a:lnTo>
                  <a:lnTo>
                    <a:pt x="69" y="121"/>
                  </a:lnTo>
                  <a:lnTo>
                    <a:pt x="56" y="118"/>
                  </a:lnTo>
                  <a:lnTo>
                    <a:pt x="50" y="117"/>
                  </a:lnTo>
                  <a:lnTo>
                    <a:pt x="44" y="117"/>
                  </a:lnTo>
                  <a:lnTo>
                    <a:pt x="35" y="115"/>
                  </a:lnTo>
                  <a:lnTo>
                    <a:pt x="24" y="115"/>
                  </a:lnTo>
                  <a:lnTo>
                    <a:pt x="17" y="115"/>
                  </a:lnTo>
                  <a:lnTo>
                    <a:pt x="12" y="114"/>
                  </a:lnTo>
                  <a:lnTo>
                    <a:pt x="8" y="111"/>
                  </a:lnTo>
                  <a:lnTo>
                    <a:pt x="3" y="104"/>
                  </a:lnTo>
                  <a:lnTo>
                    <a:pt x="2" y="96"/>
                  </a:lnTo>
                  <a:lnTo>
                    <a:pt x="2" y="90"/>
                  </a:lnTo>
                  <a:lnTo>
                    <a:pt x="4" y="86"/>
                  </a:lnTo>
                  <a:lnTo>
                    <a:pt x="11" y="84"/>
                  </a:lnTo>
                  <a:lnTo>
                    <a:pt x="20" y="86"/>
                  </a:lnTo>
                  <a:lnTo>
                    <a:pt x="28" y="84"/>
                  </a:lnTo>
                  <a:lnTo>
                    <a:pt x="29" y="79"/>
                  </a:lnTo>
                  <a:lnTo>
                    <a:pt x="26" y="73"/>
                  </a:lnTo>
                  <a:lnTo>
                    <a:pt x="23" y="71"/>
                  </a:lnTo>
                  <a:lnTo>
                    <a:pt x="19" y="68"/>
                  </a:lnTo>
                  <a:lnTo>
                    <a:pt x="13" y="62"/>
                  </a:lnTo>
                  <a:lnTo>
                    <a:pt x="8" y="54"/>
                  </a:lnTo>
                  <a:lnTo>
                    <a:pt x="3" y="49"/>
                  </a:lnTo>
                  <a:lnTo>
                    <a:pt x="3" y="44"/>
                  </a:lnTo>
                  <a:lnTo>
                    <a:pt x="8" y="39"/>
                  </a:lnTo>
                  <a:lnTo>
                    <a:pt x="14" y="37"/>
                  </a:lnTo>
                  <a:lnTo>
                    <a:pt x="19" y="35"/>
                  </a:lnTo>
                  <a:lnTo>
                    <a:pt x="21" y="33"/>
                  </a:lnTo>
                  <a:lnTo>
                    <a:pt x="24" y="27"/>
                  </a:lnTo>
                  <a:lnTo>
                    <a:pt x="25" y="21"/>
                  </a:lnTo>
                  <a:lnTo>
                    <a:pt x="25" y="18"/>
                  </a:lnTo>
                  <a:lnTo>
                    <a:pt x="28" y="15"/>
                  </a:lnTo>
                  <a:lnTo>
                    <a:pt x="33" y="14"/>
                  </a:lnTo>
                  <a:lnTo>
                    <a:pt x="40" y="13"/>
                  </a:lnTo>
                  <a:lnTo>
                    <a:pt x="46" y="9"/>
                  </a:lnTo>
                  <a:lnTo>
                    <a:pt x="51" y="7"/>
                  </a:lnTo>
                  <a:lnTo>
                    <a:pt x="61" y="5"/>
                  </a:lnTo>
                  <a:lnTo>
                    <a:pt x="72" y="3"/>
                  </a:lnTo>
                  <a:lnTo>
                    <a:pt x="81" y="0"/>
                  </a:lnTo>
                  <a:lnTo>
                    <a:pt x="88" y="3"/>
                  </a:lnTo>
                  <a:lnTo>
                    <a:pt x="88" y="9"/>
                  </a:lnTo>
                  <a:lnTo>
                    <a:pt x="85" y="18"/>
                  </a:lnTo>
                  <a:lnTo>
                    <a:pt x="81" y="23"/>
                  </a:lnTo>
                  <a:lnTo>
                    <a:pt x="82" y="27"/>
                  </a:lnTo>
                  <a:lnTo>
                    <a:pt x="88" y="26"/>
                  </a:lnTo>
                  <a:lnTo>
                    <a:pt x="95" y="23"/>
                  </a:lnTo>
                  <a:lnTo>
                    <a:pt x="100" y="24"/>
                  </a:lnTo>
                  <a:lnTo>
                    <a:pt x="102" y="27"/>
                  </a:lnTo>
                  <a:lnTo>
                    <a:pt x="104" y="34"/>
                  </a:lnTo>
                  <a:lnTo>
                    <a:pt x="110" y="41"/>
                  </a:lnTo>
                  <a:lnTo>
                    <a:pt x="117" y="46"/>
                  </a:lnTo>
                  <a:lnTo>
                    <a:pt x="124" y="47"/>
                  </a:lnTo>
                  <a:lnTo>
                    <a:pt x="127" y="45"/>
                  </a:lnTo>
                  <a:lnTo>
                    <a:pt x="127" y="38"/>
                  </a:lnTo>
                  <a:lnTo>
                    <a:pt x="126" y="31"/>
                  </a:lnTo>
                  <a:lnTo>
                    <a:pt x="125" y="27"/>
                  </a:lnTo>
                  <a:lnTo>
                    <a:pt x="129" y="27"/>
                  </a:lnTo>
                  <a:lnTo>
                    <a:pt x="134" y="33"/>
                  </a:lnTo>
                  <a:lnTo>
                    <a:pt x="140" y="39"/>
                  </a:lnTo>
                  <a:lnTo>
                    <a:pt x="145" y="47"/>
                  </a:lnTo>
                  <a:lnTo>
                    <a:pt x="146" y="58"/>
                  </a:lnTo>
                  <a:lnTo>
                    <a:pt x="147" y="69"/>
                  </a:lnTo>
                  <a:lnTo>
                    <a:pt x="148" y="80"/>
                  </a:lnTo>
                  <a:lnTo>
                    <a:pt x="152" y="83"/>
                  </a:lnTo>
                  <a:lnTo>
                    <a:pt x="155" y="75"/>
                  </a:lnTo>
                  <a:lnTo>
                    <a:pt x="158" y="64"/>
                  </a:lnTo>
                  <a:lnTo>
                    <a:pt x="161" y="57"/>
                  </a:lnTo>
                  <a:lnTo>
                    <a:pt x="162" y="51"/>
                  </a:lnTo>
                  <a:lnTo>
                    <a:pt x="160" y="46"/>
                  </a:lnTo>
                  <a:lnTo>
                    <a:pt x="157" y="39"/>
                  </a:lnTo>
                  <a:lnTo>
                    <a:pt x="156" y="33"/>
                  </a:lnTo>
                  <a:lnTo>
                    <a:pt x="157" y="27"/>
                  </a:lnTo>
                  <a:lnTo>
                    <a:pt x="160" y="22"/>
                  </a:lnTo>
                  <a:lnTo>
                    <a:pt x="164" y="20"/>
                  </a:lnTo>
                  <a:lnTo>
                    <a:pt x="169" y="21"/>
                  </a:lnTo>
                  <a:lnTo>
                    <a:pt x="173" y="23"/>
                  </a:lnTo>
                  <a:lnTo>
                    <a:pt x="179" y="26"/>
                  </a:lnTo>
                  <a:lnTo>
                    <a:pt x="181" y="24"/>
                  </a:lnTo>
                  <a:lnTo>
                    <a:pt x="183" y="22"/>
                  </a:lnTo>
                  <a:lnTo>
                    <a:pt x="181" y="19"/>
                  </a:lnTo>
                  <a:lnTo>
                    <a:pt x="181" y="18"/>
                  </a:lnTo>
                  <a:lnTo>
                    <a:pt x="179" y="15"/>
                  </a:lnTo>
                  <a:lnTo>
                    <a:pt x="175" y="11"/>
                  </a:lnTo>
                  <a:lnTo>
                    <a:pt x="172" y="7"/>
                  </a:lnTo>
                  <a:lnTo>
                    <a:pt x="179" y="5"/>
                  </a:lnTo>
                  <a:lnTo>
                    <a:pt x="185" y="5"/>
                  </a:lnTo>
                  <a:lnTo>
                    <a:pt x="192" y="5"/>
                  </a:lnTo>
                  <a:lnTo>
                    <a:pt x="198" y="5"/>
                  </a:lnTo>
                  <a:lnTo>
                    <a:pt x="203" y="6"/>
                  </a:lnTo>
                  <a:lnTo>
                    <a:pt x="208" y="8"/>
                  </a:lnTo>
                  <a:lnTo>
                    <a:pt x="211" y="11"/>
                  </a:lnTo>
                  <a:lnTo>
                    <a:pt x="213" y="15"/>
                  </a:lnTo>
                  <a:lnTo>
                    <a:pt x="211" y="21"/>
                  </a:lnTo>
                  <a:lnTo>
                    <a:pt x="207" y="31"/>
                  </a:lnTo>
                  <a:lnTo>
                    <a:pt x="203" y="37"/>
                  </a:lnTo>
                  <a:lnTo>
                    <a:pt x="199" y="39"/>
                  </a:lnTo>
                  <a:lnTo>
                    <a:pt x="195" y="42"/>
                  </a:lnTo>
                  <a:lnTo>
                    <a:pt x="192" y="45"/>
                  </a:lnTo>
                  <a:lnTo>
                    <a:pt x="193" y="52"/>
                  </a:lnTo>
                  <a:lnTo>
                    <a:pt x="195" y="60"/>
                  </a:lnTo>
                  <a:lnTo>
                    <a:pt x="196" y="69"/>
                  </a:lnTo>
                  <a:lnTo>
                    <a:pt x="198" y="79"/>
                  </a:lnTo>
                  <a:lnTo>
                    <a:pt x="199" y="89"/>
                  </a:lnTo>
                  <a:lnTo>
                    <a:pt x="201" y="98"/>
                  </a:lnTo>
                  <a:lnTo>
                    <a:pt x="201" y="105"/>
                  </a:lnTo>
                  <a:lnTo>
                    <a:pt x="200" y="110"/>
                  </a:lnTo>
                  <a:lnTo>
                    <a:pt x="199" y="112"/>
                  </a:lnTo>
                  <a:lnTo>
                    <a:pt x="198" y="115"/>
                  </a:lnTo>
                  <a:lnTo>
                    <a:pt x="198" y="122"/>
                  </a:lnTo>
                  <a:lnTo>
                    <a:pt x="201" y="130"/>
                  </a:lnTo>
                  <a:lnTo>
                    <a:pt x="205" y="136"/>
                  </a:lnTo>
                  <a:lnTo>
                    <a:pt x="209" y="141"/>
                  </a:lnTo>
                  <a:lnTo>
                    <a:pt x="216" y="147"/>
                  </a:lnTo>
                  <a:lnTo>
                    <a:pt x="224" y="153"/>
                  </a:lnTo>
                  <a:lnTo>
                    <a:pt x="231" y="158"/>
                  </a:lnTo>
                  <a:lnTo>
                    <a:pt x="237" y="160"/>
                  </a:lnTo>
                  <a:lnTo>
                    <a:pt x="239" y="16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59" name="Freeform 181">
              <a:extLst>
                <a:ext uri="{FF2B5EF4-FFF2-40B4-BE49-F238E27FC236}">
                  <a16:creationId xmlns:a16="http://schemas.microsoft.com/office/drawing/2014/main" id="{876B3E34-FB14-DE41-BA70-7726BC424F7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6538" y="4244975"/>
              <a:ext cx="36512" cy="19050"/>
            </a:xfrm>
            <a:custGeom>
              <a:avLst/>
              <a:gdLst>
                <a:gd name="T0" fmla="*/ 2147483646 w 23"/>
                <a:gd name="T1" fmla="*/ 0 h 18"/>
                <a:gd name="T2" fmla="*/ 2147483646 w 23"/>
                <a:gd name="T3" fmla="*/ 2147483646 h 18"/>
                <a:gd name="T4" fmla="*/ 2147483646 w 23"/>
                <a:gd name="T5" fmla="*/ 2147483646 h 18"/>
                <a:gd name="T6" fmla="*/ 0 w 23"/>
                <a:gd name="T7" fmla="*/ 2147483646 h 18"/>
                <a:gd name="T8" fmla="*/ 2147483646 w 23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18">
                  <a:moveTo>
                    <a:pt x="2" y="0"/>
                  </a:moveTo>
                  <a:lnTo>
                    <a:pt x="23" y="1"/>
                  </a:lnTo>
                  <a:lnTo>
                    <a:pt x="21" y="18"/>
                  </a:lnTo>
                  <a:lnTo>
                    <a:pt x="0" y="13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60" name="Freeform 182">
              <a:extLst>
                <a:ext uri="{FF2B5EF4-FFF2-40B4-BE49-F238E27FC236}">
                  <a16:creationId xmlns:a16="http://schemas.microsoft.com/office/drawing/2014/main" id="{3A4A7E56-66F8-4641-938C-09210938C9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9525" y="2471738"/>
              <a:ext cx="131763" cy="50800"/>
            </a:xfrm>
            <a:custGeom>
              <a:avLst/>
              <a:gdLst>
                <a:gd name="T0" fmla="*/ 2147483646 w 114"/>
                <a:gd name="T1" fmla="*/ 0 h 54"/>
                <a:gd name="T2" fmla="*/ 2147483646 w 114"/>
                <a:gd name="T3" fmla="*/ 2147483646 h 54"/>
                <a:gd name="T4" fmla="*/ 2147483646 w 114"/>
                <a:gd name="T5" fmla="*/ 2147483646 h 54"/>
                <a:gd name="T6" fmla="*/ 2147483646 w 114"/>
                <a:gd name="T7" fmla="*/ 0 h 54"/>
                <a:gd name="T8" fmla="*/ 2147483646 w 114"/>
                <a:gd name="T9" fmla="*/ 2147483646 h 54"/>
                <a:gd name="T10" fmla="*/ 2147483646 w 114"/>
                <a:gd name="T11" fmla="*/ 2147483646 h 54"/>
                <a:gd name="T12" fmla="*/ 2147483646 w 114"/>
                <a:gd name="T13" fmla="*/ 2147483646 h 54"/>
                <a:gd name="T14" fmla="*/ 2147483646 w 114"/>
                <a:gd name="T15" fmla="*/ 2147483646 h 54"/>
                <a:gd name="T16" fmla="*/ 2147483646 w 114"/>
                <a:gd name="T17" fmla="*/ 2147483646 h 54"/>
                <a:gd name="T18" fmla="*/ 2147483646 w 114"/>
                <a:gd name="T19" fmla="*/ 2147483646 h 54"/>
                <a:gd name="T20" fmla="*/ 2147483646 w 114"/>
                <a:gd name="T21" fmla="*/ 2147483646 h 54"/>
                <a:gd name="T22" fmla="*/ 0 w 114"/>
                <a:gd name="T23" fmla="*/ 2147483646 h 54"/>
                <a:gd name="T24" fmla="*/ 2147483646 w 114"/>
                <a:gd name="T25" fmla="*/ 0 h 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14" h="54">
                  <a:moveTo>
                    <a:pt x="14" y="0"/>
                  </a:moveTo>
                  <a:lnTo>
                    <a:pt x="26" y="14"/>
                  </a:lnTo>
                  <a:lnTo>
                    <a:pt x="54" y="4"/>
                  </a:lnTo>
                  <a:lnTo>
                    <a:pt x="88" y="0"/>
                  </a:lnTo>
                  <a:lnTo>
                    <a:pt x="114" y="18"/>
                  </a:lnTo>
                  <a:lnTo>
                    <a:pt x="96" y="38"/>
                  </a:lnTo>
                  <a:lnTo>
                    <a:pt x="68" y="54"/>
                  </a:lnTo>
                  <a:lnTo>
                    <a:pt x="30" y="42"/>
                  </a:lnTo>
                  <a:lnTo>
                    <a:pt x="10" y="44"/>
                  </a:lnTo>
                  <a:lnTo>
                    <a:pt x="26" y="36"/>
                  </a:lnTo>
                  <a:lnTo>
                    <a:pt x="16" y="22"/>
                  </a:lnTo>
                  <a:lnTo>
                    <a:pt x="0" y="16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61" name="Freeform 183">
              <a:extLst>
                <a:ext uri="{FF2B5EF4-FFF2-40B4-BE49-F238E27FC236}">
                  <a16:creationId xmlns:a16="http://schemas.microsoft.com/office/drawing/2014/main" id="{C3D95BA6-E1F0-5E4D-8325-B98671017731}"/>
                </a:ext>
              </a:extLst>
            </p:cNvPr>
            <p:cNvSpPr>
              <a:spLocks/>
            </p:cNvSpPr>
            <p:nvPr/>
          </p:nvSpPr>
          <p:spPr bwMode="auto">
            <a:xfrm>
              <a:off x="7815263" y="4605338"/>
              <a:ext cx="215900" cy="185737"/>
            </a:xfrm>
            <a:custGeom>
              <a:avLst/>
              <a:gdLst>
                <a:gd name="T0" fmla="*/ 2147483646 w 575"/>
                <a:gd name="T1" fmla="*/ 2147483646 h 488"/>
                <a:gd name="T2" fmla="*/ 2147483646 w 575"/>
                <a:gd name="T3" fmla="*/ 2147483646 h 488"/>
                <a:gd name="T4" fmla="*/ 2147483646 w 575"/>
                <a:gd name="T5" fmla="*/ 2147483646 h 488"/>
                <a:gd name="T6" fmla="*/ 2147483646 w 575"/>
                <a:gd name="T7" fmla="*/ 2147483646 h 488"/>
                <a:gd name="T8" fmla="*/ 2147483646 w 575"/>
                <a:gd name="T9" fmla="*/ 0 h 488"/>
                <a:gd name="T10" fmla="*/ 2147483646 w 575"/>
                <a:gd name="T11" fmla="*/ 2147483646 h 488"/>
                <a:gd name="T12" fmla="*/ 0 w 575"/>
                <a:gd name="T13" fmla="*/ 2147483646 h 488"/>
                <a:gd name="T14" fmla="*/ 2147483646 w 575"/>
                <a:gd name="T15" fmla="*/ 2147483646 h 488"/>
                <a:gd name="T16" fmla="*/ 2147483646 w 575"/>
                <a:gd name="T17" fmla="*/ 2147483646 h 488"/>
                <a:gd name="T18" fmla="*/ 2147483646 w 575"/>
                <a:gd name="T19" fmla="*/ 2147483646 h 488"/>
                <a:gd name="T20" fmla="*/ 2147483646 w 575"/>
                <a:gd name="T21" fmla="*/ 2147483646 h 488"/>
                <a:gd name="T22" fmla="*/ 2147483646 w 575"/>
                <a:gd name="T23" fmla="*/ 2147483646 h 488"/>
                <a:gd name="T24" fmla="*/ 2147483646 w 575"/>
                <a:gd name="T25" fmla="*/ 2147483646 h 488"/>
                <a:gd name="T26" fmla="*/ 2147483646 w 575"/>
                <a:gd name="T27" fmla="*/ 2147483646 h 488"/>
                <a:gd name="T28" fmla="*/ 2147483646 w 575"/>
                <a:gd name="T29" fmla="*/ 2147483646 h 488"/>
                <a:gd name="T30" fmla="*/ 2147483646 w 575"/>
                <a:gd name="T31" fmla="*/ 2147483646 h 488"/>
                <a:gd name="T32" fmla="*/ 2147483646 w 575"/>
                <a:gd name="T33" fmla="*/ 2147483646 h 488"/>
                <a:gd name="T34" fmla="*/ 2147483646 w 575"/>
                <a:gd name="T35" fmla="*/ 2147483646 h 488"/>
                <a:gd name="T36" fmla="*/ 2147483646 w 575"/>
                <a:gd name="T37" fmla="*/ 2147483646 h 488"/>
                <a:gd name="T38" fmla="*/ 2147483646 w 575"/>
                <a:gd name="T39" fmla="*/ 2147483646 h 488"/>
                <a:gd name="T40" fmla="*/ 2147483646 w 575"/>
                <a:gd name="T41" fmla="*/ 2147483646 h 48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575" h="488">
                  <a:moveTo>
                    <a:pt x="410" y="71"/>
                  </a:moveTo>
                  <a:lnTo>
                    <a:pt x="321" y="142"/>
                  </a:lnTo>
                  <a:lnTo>
                    <a:pt x="233" y="142"/>
                  </a:lnTo>
                  <a:lnTo>
                    <a:pt x="178" y="71"/>
                  </a:lnTo>
                  <a:lnTo>
                    <a:pt x="107" y="0"/>
                  </a:lnTo>
                  <a:lnTo>
                    <a:pt x="36" y="19"/>
                  </a:lnTo>
                  <a:lnTo>
                    <a:pt x="0" y="90"/>
                  </a:lnTo>
                  <a:lnTo>
                    <a:pt x="72" y="124"/>
                  </a:lnTo>
                  <a:lnTo>
                    <a:pt x="89" y="159"/>
                  </a:lnTo>
                  <a:lnTo>
                    <a:pt x="107" y="213"/>
                  </a:lnTo>
                  <a:lnTo>
                    <a:pt x="160" y="213"/>
                  </a:lnTo>
                  <a:lnTo>
                    <a:pt x="197" y="230"/>
                  </a:lnTo>
                  <a:lnTo>
                    <a:pt x="321" y="283"/>
                  </a:lnTo>
                  <a:lnTo>
                    <a:pt x="446" y="353"/>
                  </a:lnTo>
                  <a:lnTo>
                    <a:pt x="465" y="389"/>
                  </a:lnTo>
                  <a:lnTo>
                    <a:pt x="393" y="424"/>
                  </a:lnTo>
                  <a:lnTo>
                    <a:pt x="465" y="442"/>
                  </a:lnTo>
                  <a:lnTo>
                    <a:pt x="518" y="459"/>
                  </a:lnTo>
                  <a:lnTo>
                    <a:pt x="575" y="488"/>
                  </a:lnTo>
                  <a:lnTo>
                    <a:pt x="575" y="122"/>
                  </a:lnTo>
                  <a:lnTo>
                    <a:pt x="410" y="71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62" name="Freeform 184">
              <a:extLst>
                <a:ext uri="{FF2B5EF4-FFF2-40B4-BE49-F238E27FC236}">
                  <a16:creationId xmlns:a16="http://schemas.microsoft.com/office/drawing/2014/main" id="{B85BFD58-AA12-444E-B861-3EACF7E6079C}"/>
                </a:ext>
              </a:extLst>
            </p:cNvPr>
            <p:cNvSpPr>
              <a:spLocks/>
            </p:cNvSpPr>
            <p:nvPr/>
          </p:nvSpPr>
          <p:spPr bwMode="auto">
            <a:xfrm>
              <a:off x="8031163" y="4649788"/>
              <a:ext cx="174625" cy="169862"/>
            </a:xfrm>
            <a:custGeom>
              <a:avLst/>
              <a:gdLst>
                <a:gd name="T0" fmla="*/ 2147483646 w 460"/>
                <a:gd name="T1" fmla="*/ 2147483646 h 443"/>
                <a:gd name="T2" fmla="*/ 2147483646 w 460"/>
                <a:gd name="T3" fmla="*/ 2147483646 h 443"/>
                <a:gd name="T4" fmla="*/ 2147483646 w 460"/>
                <a:gd name="T5" fmla="*/ 2147483646 h 443"/>
                <a:gd name="T6" fmla="*/ 2147483646 w 460"/>
                <a:gd name="T7" fmla="*/ 2147483646 h 443"/>
                <a:gd name="T8" fmla="*/ 2147483646 w 460"/>
                <a:gd name="T9" fmla="*/ 2147483646 h 443"/>
                <a:gd name="T10" fmla="*/ 2147483646 w 460"/>
                <a:gd name="T11" fmla="*/ 2147483646 h 443"/>
                <a:gd name="T12" fmla="*/ 0 w 460"/>
                <a:gd name="T13" fmla="*/ 0 h 443"/>
                <a:gd name="T14" fmla="*/ 0 w 460"/>
                <a:gd name="T15" fmla="*/ 2147483646 h 443"/>
                <a:gd name="T16" fmla="*/ 2147483646 w 460"/>
                <a:gd name="T17" fmla="*/ 2147483646 h 443"/>
                <a:gd name="T18" fmla="*/ 2147483646 w 460"/>
                <a:gd name="T19" fmla="*/ 2147483646 h 443"/>
                <a:gd name="T20" fmla="*/ 2147483646 w 460"/>
                <a:gd name="T21" fmla="*/ 2147483646 h 443"/>
                <a:gd name="T22" fmla="*/ 2147483646 w 460"/>
                <a:gd name="T23" fmla="*/ 2147483646 h 443"/>
                <a:gd name="T24" fmla="*/ 2147483646 w 460"/>
                <a:gd name="T25" fmla="*/ 2147483646 h 443"/>
                <a:gd name="T26" fmla="*/ 2147483646 w 460"/>
                <a:gd name="T27" fmla="*/ 2147483646 h 443"/>
                <a:gd name="T28" fmla="*/ 2147483646 w 460"/>
                <a:gd name="T29" fmla="*/ 2147483646 h 443"/>
                <a:gd name="T30" fmla="*/ 2147483646 w 460"/>
                <a:gd name="T31" fmla="*/ 2147483646 h 443"/>
                <a:gd name="T32" fmla="*/ 2147483646 w 460"/>
                <a:gd name="T33" fmla="*/ 2147483646 h 44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60" h="443">
                  <a:moveTo>
                    <a:pt x="353" y="302"/>
                  </a:moveTo>
                  <a:lnTo>
                    <a:pt x="336" y="249"/>
                  </a:lnTo>
                  <a:lnTo>
                    <a:pt x="372" y="214"/>
                  </a:lnTo>
                  <a:lnTo>
                    <a:pt x="283" y="161"/>
                  </a:lnTo>
                  <a:lnTo>
                    <a:pt x="247" y="108"/>
                  </a:lnTo>
                  <a:lnTo>
                    <a:pt x="122" y="37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14" y="373"/>
                  </a:lnTo>
                  <a:lnTo>
                    <a:pt x="67" y="373"/>
                  </a:lnTo>
                  <a:lnTo>
                    <a:pt x="122" y="320"/>
                  </a:lnTo>
                  <a:lnTo>
                    <a:pt x="211" y="284"/>
                  </a:lnTo>
                  <a:lnTo>
                    <a:pt x="264" y="320"/>
                  </a:lnTo>
                  <a:lnTo>
                    <a:pt x="389" y="408"/>
                  </a:lnTo>
                  <a:lnTo>
                    <a:pt x="460" y="443"/>
                  </a:lnTo>
                  <a:lnTo>
                    <a:pt x="460" y="337"/>
                  </a:lnTo>
                  <a:lnTo>
                    <a:pt x="353" y="30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grpSp>
          <p:nvGrpSpPr>
            <p:cNvPr id="163" name="Group 185">
              <a:extLst>
                <a:ext uri="{FF2B5EF4-FFF2-40B4-BE49-F238E27FC236}">
                  <a16:creationId xmlns:a16="http://schemas.microsoft.com/office/drawing/2014/main" id="{5401A14D-4EF1-C844-88A7-47C097FD921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92600" y="2860675"/>
              <a:ext cx="250825" cy="368300"/>
              <a:chOff x="2201" y="1250"/>
              <a:chExt cx="133" cy="193"/>
            </a:xfrm>
            <a:grpFill/>
          </p:grpSpPr>
          <p:sp>
            <p:nvSpPr>
              <p:cNvPr id="203" name="Freeform 225">
                <a:extLst>
                  <a:ext uri="{FF2B5EF4-FFF2-40B4-BE49-F238E27FC236}">
                    <a16:creationId xmlns:a16="http://schemas.microsoft.com/office/drawing/2014/main" id="{B3DA898B-2872-384C-A913-F9706DF75A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4" y="1250"/>
                <a:ext cx="100" cy="193"/>
              </a:xfrm>
              <a:custGeom>
                <a:avLst/>
                <a:gdLst>
                  <a:gd name="T0" fmla="*/ 2265696 w 24"/>
                  <a:gd name="T1" fmla="*/ 11636360 h 47"/>
                  <a:gd name="T2" fmla="*/ 1548613 w 24"/>
                  <a:gd name="T3" fmla="*/ 10984915 h 47"/>
                  <a:gd name="T4" fmla="*/ 3815242 w 24"/>
                  <a:gd name="T5" fmla="*/ 9628014 h 47"/>
                  <a:gd name="T6" fmla="*/ 3443575 w 24"/>
                  <a:gd name="T7" fmla="*/ 8328599 h 47"/>
                  <a:gd name="T8" fmla="*/ 3008975 w 24"/>
                  <a:gd name="T9" fmla="*/ 7283639 h 47"/>
                  <a:gd name="T10" fmla="*/ 1177883 w 24"/>
                  <a:gd name="T11" fmla="*/ 7283639 h 47"/>
                  <a:gd name="T12" fmla="*/ 1548613 w 24"/>
                  <a:gd name="T13" fmla="*/ 5335900 h 47"/>
                  <a:gd name="T14" fmla="*/ 371667 w 24"/>
                  <a:gd name="T15" fmla="*/ 5983953 h 47"/>
                  <a:gd name="T16" fmla="*/ 0 w 24"/>
                  <a:gd name="T17" fmla="*/ 4290936 h 47"/>
                  <a:gd name="T18" fmla="*/ 0 w 24"/>
                  <a:gd name="T19" fmla="*/ 2675083 h 47"/>
                  <a:gd name="T20" fmla="*/ 371667 w 24"/>
                  <a:gd name="T21" fmla="*/ 1299416 h 47"/>
                  <a:gd name="T22" fmla="*/ 1920279 w 24"/>
                  <a:gd name="T23" fmla="*/ 0 h 47"/>
                  <a:gd name="T24" fmla="*/ 3008975 w 24"/>
                  <a:gd name="T25" fmla="*/ 316438 h 47"/>
                  <a:gd name="T26" fmla="*/ 2637292 w 24"/>
                  <a:gd name="T27" fmla="*/ 2028208 h 47"/>
                  <a:gd name="T28" fmla="*/ 4907846 w 24"/>
                  <a:gd name="T29" fmla="*/ 2028208 h 47"/>
                  <a:gd name="T30" fmla="*/ 4185992 w 24"/>
                  <a:gd name="T31" fmla="*/ 3644078 h 47"/>
                  <a:gd name="T32" fmla="*/ 3443575 w 24"/>
                  <a:gd name="T33" fmla="*/ 5019458 h 47"/>
                  <a:gd name="T34" fmla="*/ 4907846 w 24"/>
                  <a:gd name="T35" fmla="*/ 5652403 h 47"/>
                  <a:gd name="T36" fmla="*/ 6452554 w 24"/>
                  <a:gd name="T37" fmla="*/ 8012161 h 47"/>
                  <a:gd name="T38" fmla="*/ 7174704 w 24"/>
                  <a:gd name="T39" fmla="*/ 9628014 h 47"/>
                  <a:gd name="T40" fmla="*/ 7174704 w 24"/>
                  <a:gd name="T41" fmla="*/ 10591397 h 47"/>
                  <a:gd name="T42" fmla="*/ 8723388 w 24"/>
                  <a:gd name="T43" fmla="*/ 10591397 h 47"/>
                  <a:gd name="T44" fmla="*/ 8351425 w 24"/>
                  <a:gd name="T45" fmla="*/ 12936043 h 47"/>
                  <a:gd name="T46" fmla="*/ 9094983 w 24"/>
                  <a:gd name="T47" fmla="*/ 13252214 h 47"/>
                  <a:gd name="T48" fmla="*/ 6452554 w 24"/>
                  <a:gd name="T49" fmla="*/ 14312535 h 47"/>
                  <a:gd name="T50" fmla="*/ 4185992 w 24"/>
                  <a:gd name="T51" fmla="*/ 14628977 h 47"/>
                  <a:gd name="T52" fmla="*/ 3008975 w 24"/>
                  <a:gd name="T53" fmla="*/ 14963980 h 47"/>
                  <a:gd name="T54" fmla="*/ 1548613 w 24"/>
                  <a:gd name="T55" fmla="*/ 14963980 h 47"/>
                  <a:gd name="T56" fmla="*/ 371667 w 24"/>
                  <a:gd name="T57" fmla="*/ 15280422 h 47"/>
                  <a:gd name="T58" fmla="*/ 1920279 w 24"/>
                  <a:gd name="T59" fmla="*/ 13899088 h 47"/>
                  <a:gd name="T60" fmla="*/ 2265696 w 24"/>
                  <a:gd name="T61" fmla="*/ 12619535 h 47"/>
                  <a:gd name="T62" fmla="*/ 1177883 w 24"/>
                  <a:gd name="T63" fmla="*/ 12284331 h 4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24" h="47">
                    <a:moveTo>
                      <a:pt x="3" y="37"/>
                    </a:moveTo>
                    <a:cubicBezTo>
                      <a:pt x="6" y="35"/>
                      <a:pt x="6" y="35"/>
                      <a:pt x="6" y="35"/>
                    </a:cubicBezTo>
                    <a:cubicBezTo>
                      <a:pt x="6" y="33"/>
                      <a:pt x="6" y="33"/>
                      <a:pt x="6" y="33"/>
                    </a:cubicBezTo>
                    <a:cubicBezTo>
                      <a:pt x="4" y="33"/>
                      <a:pt x="4" y="33"/>
                      <a:pt x="4" y="33"/>
                    </a:cubicBezTo>
                    <a:cubicBezTo>
                      <a:pt x="6" y="30"/>
                      <a:pt x="6" y="30"/>
                      <a:pt x="6" y="30"/>
                    </a:cubicBezTo>
                    <a:cubicBezTo>
                      <a:pt x="10" y="29"/>
                      <a:pt x="10" y="29"/>
                      <a:pt x="10" y="29"/>
                    </a:cubicBezTo>
                    <a:cubicBezTo>
                      <a:pt x="9" y="26"/>
                      <a:pt x="9" y="26"/>
                      <a:pt x="9" y="26"/>
                    </a:cubicBezTo>
                    <a:cubicBezTo>
                      <a:pt x="9" y="25"/>
                      <a:pt x="9" y="25"/>
                      <a:pt x="9" y="25"/>
                    </a:cubicBezTo>
                    <a:cubicBezTo>
                      <a:pt x="8" y="23"/>
                      <a:pt x="8" y="23"/>
                      <a:pt x="8" y="23"/>
                    </a:cubicBezTo>
                    <a:cubicBezTo>
                      <a:pt x="8" y="22"/>
                      <a:pt x="8" y="22"/>
                      <a:pt x="8" y="22"/>
                    </a:cubicBezTo>
                    <a:cubicBezTo>
                      <a:pt x="5" y="22"/>
                      <a:pt x="5" y="22"/>
                      <a:pt x="5" y="22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3" y="20"/>
                      <a:pt x="3" y="20"/>
                      <a:pt x="3" y="20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1" y="18"/>
                      <a:pt x="0" y="17"/>
                      <a:pt x="0" y="16"/>
                    </a:cubicBezTo>
                    <a:cubicBezTo>
                      <a:pt x="0" y="15"/>
                      <a:pt x="0" y="13"/>
                      <a:pt x="0" y="13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2" y="8"/>
                      <a:pt x="12" y="8"/>
                      <a:pt x="12" y="8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9" y="15"/>
                      <a:pt x="9" y="15"/>
                      <a:pt x="9" y="15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5" y="22"/>
                      <a:pt x="15" y="22"/>
                      <a:pt x="15" y="22"/>
                    </a:cubicBezTo>
                    <a:cubicBezTo>
                      <a:pt x="17" y="24"/>
                      <a:pt x="17" y="24"/>
                      <a:pt x="17" y="24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19" y="29"/>
                      <a:pt x="19" y="29"/>
                      <a:pt x="19" y="29"/>
                    </a:cubicBezTo>
                    <a:cubicBezTo>
                      <a:pt x="19" y="30"/>
                      <a:pt x="19" y="30"/>
                      <a:pt x="19" y="30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3" y="32"/>
                      <a:pt x="23" y="32"/>
                      <a:pt x="23" y="32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40"/>
                      <a:pt x="22" y="40"/>
                      <a:pt x="22" y="40"/>
                    </a:cubicBezTo>
                    <a:cubicBezTo>
                      <a:pt x="24" y="40"/>
                      <a:pt x="24" y="40"/>
                      <a:pt x="24" y="40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17" y="43"/>
                      <a:pt x="17" y="43"/>
                      <a:pt x="17" y="43"/>
                    </a:cubicBezTo>
                    <a:cubicBezTo>
                      <a:pt x="14" y="43"/>
                      <a:pt x="14" y="43"/>
                      <a:pt x="14" y="43"/>
                    </a:cubicBezTo>
                    <a:cubicBezTo>
                      <a:pt x="11" y="44"/>
                      <a:pt x="11" y="44"/>
                      <a:pt x="11" y="44"/>
                    </a:cubicBezTo>
                    <a:cubicBezTo>
                      <a:pt x="11" y="44"/>
                      <a:pt x="10" y="43"/>
                      <a:pt x="9" y="43"/>
                    </a:cubicBezTo>
                    <a:cubicBezTo>
                      <a:pt x="9" y="43"/>
                      <a:pt x="8" y="45"/>
                      <a:pt x="8" y="45"/>
                    </a:cubicBezTo>
                    <a:cubicBezTo>
                      <a:pt x="6" y="45"/>
                      <a:pt x="6" y="45"/>
                      <a:pt x="6" y="4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3" y="47"/>
                      <a:pt x="3" y="47"/>
                      <a:pt x="3" y="47"/>
                    </a:cubicBezTo>
                    <a:cubicBezTo>
                      <a:pt x="1" y="46"/>
                      <a:pt x="1" y="46"/>
                      <a:pt x="1" y="46"/>
                    </a:cubicBezTo>
                    <a:cubicBezTo>
                      <a:pt x="2" y="44"/>
                      <a:pt x="2" y="44"/>
                      <a:pt x="2" y="44"/>
                    </a:cubicBezTo>
                    <a:cubicBezTo>
                      <a:pt x="5" y="42"/>
                      <a:pt x="5" y="42"/>
                      <a:pt x="5" y="42"/>
                    </a:cubicBezTo>
                    <a:cubicBezTo>
                      <a:pt x="8" y="39"/>
                      <a:pt x="8" y="39"/>
                      <a:pt x="8" y="39"/>
                    </a:cubicBezTo>
                    <a:cubicBezTo>
                      <a:pt x="6" y="38"/>
                      <a:pt x="6" y="38"/>
                      <a:pt x="6" y="38"/>
                    </a:cubicBezTo>
                    <a:cubicBezTo>
                      <a:pt x="4" y="38"/>
                      <a:pt x="4" y="38"/>
                      <a:pt x="4" y="38"/>
                    </a:cubicBezTo>
                    <a:lnTo>
                      <a:pt x="3" y="37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1400" b="1" dirty="0">
                  <a:solidFill>
                    <a:schemeClr val="bg1"/>
                  </a:solidFill>
                  <a:latin typeface="HelveticaNeue-UltraLight" panose="02000206000000020004" pitchFamily="50"/>
                  <a:ea typeface="MS PGothic" panose="020B0600070205080204" pitchFamily="34" charset="-128"/>
                </a:endParaRPr>
              </a:p>
            </p:txBody>
          </p:sp>
          <p:sp>
            <p:nvSpPr>
              <p:cNvPr id="204" name="Freeform 226">
                <a:extLst>
                  <a:ext uri="{FF2B5EF4-FFF2-40B4-BE49-F238E27FC236}">
                    <a16:creationId xmlns:a16="http://schemas.microsoft.com/office/drawing/2014/main" id="{2A565DF7-48CB-FD45-B6DF-59237FA9EE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01" y="1331"/>
                <a:ext cx="34" cy="22"/>
              </a:xfrm>
              <a:custGeom>
                <a:avLst/>
                <a:gdLst>
                  <a:gd name="T0" fmla="*/ 24 w 34"/>
                  <a:gd name="T1" fmla="*/ 22 h 22"/>
                  <a:gd name="T2" fmla="*/ 0 w 34"/>
                  <a:gd name="T3" fmla="*/ 18 h 22"/>
                  <a:gd name="T4" fmla="*/ 13 w 34"/>
                  <a:gd name="T5" fmla="*/ 0 h 22"/>
                  <a:gd name="T6" fmla="*/ 27 w 34"/>
                  <a:gd name="T7" fmla="*/ 3 h 22"/>
                  <a:gd name="T8" fmla="*/ 34 w 34"/>
                  <a:gd name="T9" fmla="*/ 15 h 22"/>
                  <a:gd name="T10" fmla="*/ 24 w 34"/>
                  <a:gd name="T11" fmla="*/ 22 h 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4" h="22">
                    <a:moveTo>
                      <a:pt x="24" y="22"/>
                    </a:moveTo>
                    <a:lnTo>
                      <a:pt x="0" y="18"/>
                    </a:lnTo>
                    <a:lnTo>
                      <a:pt x="13" y="0"/>
                    </a:lnTo>
                    <a:lnTo>
                      <a:pt x="27" y="3"/>
                    </a:lnTo>
                    <a:lnTo>
                      <a:pt x="34" y="15"/>
                    </a:lnTo>
                    <a:lnTo>
                      <a:pt x="24" y="22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defRPr>
                </a:lvl9pPr>
              </a:lstStyle>
              <a:p>
                <a:endParaRPr lang="en-GB" dirty="0">
                  <a:latin typeface="HelveticaNeue-UltraLight" panose="02000206000000020004" pitchFamily="50"/>
                </a:endParaRPr>
              </a:p>
            </p:txBody>
          </p:sp>
        </p:grpSp>
        <p:sp>
          <p:nvSpPr>
            <p:cNvPr id="164" name="Freeform 186">
              <a:extLst>
                <a:ext uri="{FF2B5EF4-FFF2-40B4-BE49-F238E27FC236}">
                  <a16:creationId xmlns:a16="http://schemas.microsoft.com/office/drawing/2014/main" id="{2FA6292C-D5AC-9D4A-95B3-9CC3DD5F614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5263" y="3709988"/>
              <a:ext cx="73025" cy="44450"/>
            </a:xfrm>
            <a:custGeom>
              <a:avLst/>
              <a:gdLst>
                <a:gd name="T0" fmla="*/ 0 w 46"/>
                <a:gd name="T1" fmla="*/ 2147483646 h 28"/>
                <a:gd name="T2" fmla="*/ 2147483646 w 46"/>
                <a:gd name="T3" fmla="*/ 2147483646 h 28"/>
                <a:gd name="T4" fmla="*/ 2147483646 w 46"/>
                <a:gd name="T5" fmla="*/ 2147483646 h 28"/>
                <a:gd name="T6" fmla="*/ 2147483646 w 46"/>
                <a:gd name="T7" fmla="*/ 2147483646 h 28"/>
                <a:gd name="T8" fmla="*/ 2147483646 w 46"/>
                <a:gd name="T9" fmla="*/ 2147483646 h 28"/>
                <a:gd name="T10" fmla="*/ 2147483646 w 46"/>
                <a:gd name="T11" fmla="*/ 0 h 28"/>
                <a:gd name="T12" fmla="*/ 2147483646 w 46"/>
                <a:gd name="T13" fmla="*/ 2147483646 h 28"/>
                <a:gd name="T14" fmla="*/ 2147483646 w 46"/>
                <a:gd name="T15" fmla="*/ 2147483646 h 28"/>
                <a:gd name="T16" fmla="*/ 2147483646 w 46"/>
                <a:gd name="T17" fmla="*/ 2147483646 h 28"/>
                <a:gd name="T18" fmla="*/ 2147483646 w 46"/>
                <a:gd name="T19" fmla="*/ 2147483646 h 28"/>
                <a:gd name="T20" fmla="*/ 2147483646 w 46"/>
                <a:gd name="T21" fmla="*/ 2147483646 h 28"/>
                <a:gd name="T22" fmla="*/ 2147483646 w 46"/>
                <a:gd name="T23" fmla="*/ 2147483646 h 28"/>
                <a:gd name="T24" fmla="*/ 2147483646 w 46"/>
                <a:gd name="T25" fmla="*/ 2147483646 h 28"/>
                <a:gd name="T26" fmla="*/ 2147483646 w 46"/>
                <a:gd name="T27" fmla="*/ 2147483646 h 28"/>
                <a:gd name="T28" fmla="*/ 0 w 46"/>
                <a:gd name="T29" fmla="*/ 2147483646 h 2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6" h="28">
                  <a:moveTo>
                    <a:pt x="0" y="15"/>
                  </a:moveTo>
                  <a:lnTo>
                    <a:pt x="3" y="17"/>
                  </a:lnTo>
                  <a:lnTo>
                    <a:pt x="12" y="14"/>
                  </a:lnTo>
                  <a:lnTo>
                    <a:pt x="13" y="8"/>
                  </a:lnTo>
                  <a:lnTo>
                    <a:pt x="27" y="9"/>
                  </a:lnTo>
                  <a:lnTo>
                    <a:pt x="46" y="0"/>
                  </a:lnTo>
                  <a:lnTo>
                    <a:pt x="46" y="1"/>
                  </a:lnTo>
                  <a:lnTo>
                    <a:pt x="33" y="11"/>
                  </a:lnTo>
                  <a:lnTo>
                    <a:pt x="36" y="18"/>
                  </a:lnTo>
                  <a:lnTo>
                    <a:pt x="27" y="21"/>
                  </a:lnTo>
                  <a:lnTo>
                    <a:pt x="15" y="28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2" y="23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65" name="Freeform 187">
              <a:extLst>
                <a:ext uri="{FF2B5EF4-FFF2-40B4-BE49-F238E27FC236}">
                  <a16:creationId xmlns:a16="http://schemas.microsoft.com/office/drawing/2014/main" id="{1942E9FB-AC33-0446-A7EC-BB1A1308A41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2063" y="3095625"/>
              <a:ext cx="1508125" cy="1047750"/>
            </a:xfrm>
            <a:custGeom>
              <a:avLst/>
              <a:gdLst>
                <a:gd name="T0" fmla="*/ 2147483646 w 950"/>
                <a:gd name="T1" fmla="*/ 2147483646 h 660"/>
                <a:gd name="T2" fmla="*/ 2147483646 w 950"/>
                <a:gd name="T3" fmla="*/ 2147483646 h 660"/>
                <a:gd name="T4" fmla="*/ 2147483646 w 950"/>
                <a:gd name="T5" fmla="*/ 2147483646 h 660"/>
                <a:gd name="T6" fmla="*/ 2147483646 w 950"/>
                <a:gd name="T7" fmla="*/ 2147483646 h 660"/>
                <a:gd name="T8" fmla="*/ 2147483646 w 950"/>
                <a:gd name="T9" fmla="*/ 2147483646 h 660"/>
                <a:gd name="T10" fmla="*/ 2147483646 w 950"/>
                <a:gd name="T11" fmla="*/ 2147483646 h 660"/>
                <a:gd name="T12" fmla="*/ 2147483646 w 950"/>
                <a:gd name="T13" fmla="*/ 2147483646 h 660"/>
                <a:gd name="T14" fmla="*/ 2147483646 w 950"/>
                <a:gd name="T15" fmla="*/ 2147483646 h 660"/>
                <a:gd name="T16" fmla="*/ 2147483646 w 950"/>
                <a:gd name="T17" fmla="*/ 2147483646 h 660"/>
                <a:gd name="T18" fmla="*/ 2147483646 w 950"/>
                <a:gd name="T19" fmla="*/ 2147483646 h 660"/>
                <a:gd name="T20" fmla="*/ 2147483646 w 950"/>
                <a:gd name="T21" fmla="*/ 2147483646 h 660"/>
                <a:gd name="T22" fmla="*/ 2147483646 w 950"/>
                <a:gd name="T23" fmla="*/ 2147483646 h 660"/>
                <a:gd name="T24" fmla="*/ 2147483646 w 950"/>
                <a:gd name="T25" fmla="*/ 2147483646 h 660"/>
                <a:gd name="T26" fmla="*/ 2147483646 w 950"/>
                <a:gd name="T27" fmla="*/ 2147483646 h 660"/>
                <a:gd name="T28" fmla="*/ 2147483646 w 950"/>
                <a:gd name="T29" fmla="*/ 2147483646 h 660"/>
                <a:gd name="T30" fmla="*/ 2147483646 w 950"/>
                <a:gd name="T31" fmla="*/ 2147483646 h 660"/>
                <a:gd name="T32" fmla="*/ 2147483646 w 950"/>
                <a:gd name="T33" fmla="*/ 2147483646 h 660"/>
                <a:gd name="T34" fmla="*/ 2147483646 w 950"/>
                <a:gd name="T35" fmla="*/ 2147483646 h 660"/>
                <a:gd name="T36" fmla="*/ 2147483646 w 950"/>
                <a:gd name="T37" fmla="*/ 2147483646 h 660"/>
                <a:gd name="T38" fmla="*/ 2147483646 w 950"/>
                <a:gd name="T39" fmla="*/ 2147483646 h 660"/>
                <a:gd name="T40" fmla="*/ 2147483646 w 950"/>
                <a:gd name="T41" fmla="*/ 2147483646 h 660"/>
                <a:gd name="T42" fmla="*/ 2147483646 w 950"/>
                <a:gd name="T43" fmla="*/ 2147483646 h 660"/>
                <a:gd name="T44" fmla="*/ 2147483646 w 950"/>
                <a:gd name="T45" fmla="*/ 2147483646 h 660"/>
                <a:gd name="T46" fmla="*/ 2147483646 w 950"/>
                <a:gd name="T47" fmla="*/ 2147483646 h 660"/>
                <a:gd name="T48" fmla="*/ 2147483646 w 950"/>
                <a:gd name="T49" fmla="*/ 2147483646 h 660"/>
                <a:gd name="T50" fmla="*/ 2147483646 w 950"/>
                <a:gd name="T51" fmla="*/ 2147483646 h 660"/>
                <a:gd name="T52" fmla="*/ 2147483646 w 950"/>
                <a:gd name="T53" fmla="*/ 2147483646 h 660"/>
                <a:gd name="T54" fmla="*/ 2147483646 w 950"/>
                <a:gd name="T55" fmla="*/ 2147483646 h 660"/>
                <a:gd name="T56" fmla="*/ 2147483646 w 950"/>
                <a:gd name="T57" fmla="*/ 2147483646 h 660"/>
                <a:gd name="T58" fmla="*/ 2147483646 w 950"/>
                <a:gd name="T59" fmla="*/ 2147483646 h 660"/>
                <a:gd name="T60" fmla="*/ 2147483646 w 950"/>
                <a:gd name="T61" fmla="*/ 2147483646 h 660"/>
                <a:gd name="T62" fmla="*/ 2147483646 w 950"/>
                <a:gd name="T63" fmla="*/ 2147483646 h 660"/>
                <a:gd name="T64" fmla="*/ 2147483646 w 950"/>
                <a:gd name="T65" fmla="*/ 2147483646 h 660"/>
                <a:gd name="T66" fmla="*/ 2147483646 w 950"/>
                <a:gd name="T67" fmla="*/ 2147483646 h 660"/>
                <a:gd name="T68" fmla="*/ 2147483646 w 950"/>
                <a:gd name="T69" fmla="*/ 2147483646 h 660"/>
                <a:gd name="T70" fmla="*/ 2147483646 w 950"/>
                <a:gd name="T71" fmla="*/ 2147483646 h 660"/>
                <a:gd name="T72" fmla="*/ 2147483646 w 950"/>
                <a:gd name="T73" fmla="*/ 2147483646 h 660"/>
                <a:gd name="T74" fmla="*/ 2147483646 w 950"/>
                <a:gd name="T75" fmla="*/ 2147483646 h 660"/>
                <a:gd name="T76" fmla="*/ 2147483646 w 950"/>
                <a:gd name="T77" fmla="*/ 2147483646 h 660"/>
                <a:gd name="T78" fmla="*/ 2147483646 w 950"/>
                <a:gd name="T79" fmla="*/ 2147483646 h 660"/>
                <a:gd name="T80" fmla="*/ 2147483646 w 950"/>
                <a:gd name="T81" fmla="*/ 2147483646 h 660"/>
                <a:gd name="T82" fmla="*/ 2147483646 w 950"/>
                <a:gd name="T83" fmla="*/ 2147483646 h 660"/>
                <a:gd name="T84" fmla="*/ 2147483646 w 950"/>
                <a:gd name="T85" fmla="*/ 2147483646 h 660"/>
                <a:gd name="T86" fmla="*/ 2147483646 w 950"/>
                <a:gd name="T87" fmla="*/ 2147483646 h 660"/>
                <a:gd name="T88" fmla="*/ 2147483646 w 950"/>
                <a:gd name="T89" fmla="*/ 2147483646 h 660"/>
                <a:gd name="T90" fmla="*/ 2147483646 w 950"/>
                <a:gd name="T91" fmla="*/ 2147483646 h 660"/>
                <a:gd name="T92" fmla="*/ 2147483646 w 950"/>
                <a:gd name="T93" fmla="*/ 2147483646 h 660"/>
                <a:gd name="T94" fmla="*/ 2147483646 w 950"/>
                <a:gd name="T95" fmla="*/ 2147483646 h 660"/>
                <a:gd name="T96" fmla="*/ 2147483646 w 950"/>
                <a:gd name="T97" fmla="*/ 2147483646 h 660"/>
                <a:gd name="T98" fmla="*/ 2147483646 w 950"/>
                <a:gd name="T99" fmla="*/ 2147483646 h 660"/>
                <a:gd name="T100" fmla="*/ 2147483646 w 950"/>
                <a:gd name="T101" fmla="*/ 2147483646 h 660"/>
                <a:gd name="T102" fmla="*/ 2147483646 w 950"/>
                <a:gd name="T103" fmla="*/ 2147483646 h 660"/>
                <a:gd name="T104" fmla="*/ 2147483646 w 950"/>
                <a:gd name="T105" fmla="*/ 2147483646 h 660"/>
                <a:gd name="T106" fmla="*/ 2147483646 w 950"/>
                <a:gd name="T107" fmla="*/ 2147483646 h 660"/>
                <a:gd name="T108" fmla="*/ 2147483646 w 950"/>
                <a:gd name="T109" fmla="*/ 2147483646 h 660"/>
                <a:gd name="T110" fmla="*/ 2147483646 w 950"/>
                <a:gd name="T111" fmla="*/ 2147483646 h 660"/>
                <a:gd name="T112" fmla="*/ 2147483646 w 950"/>
                <a:gd name="T113" fmla="*/ 2147483646 h 660"/>
                <a:gd name="T114" fmla="*/ 2147483646 w 950"/>
                <a:gd name="T115" fmla="*/ 2147483646 h 660"/>
                <a:gd name="T116" fmla="*/ 2147483646 w 950"/>
                <a:gd name="T117" fmla="*/ 2147483646 h 660"/>
                <a:gd name="T118" fmla="*/ 2147483646 w 950"/>
                <a:gd name="T119" fmla="*/ 2147483646 h 660"/>
                <a:gd name="T120" fmla="*/ 2147483646 w 950"/>
                <a:gd name="T121" fmla="*/ 2147483646 h 66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950" h="660">
                  <a:moveTo>
                    <a:pt x="890" y="118"/>
                  </a:moveTo>
                  <a:lnTo>
                    <a:pt x="890" y="118"/>
                  </a:lnTo>
                  <a:lnTo>
                    <a:pt x="880" y="98"/>
                  </a:lnTo>
                  <a:lnTo>
                    <a:pt x="840" y="88"/>
                  </a:lnTo>
                  <a:lnTo>
                    <a:pt x="792" y="0"/>
                  </a:lnTo>
                  <a:lnTo>
                    <a:pt x="746" y="0"/>
                  </a:lnTo>
                  <a:lnTo>
                    <a:pt x="732" y="24"/>
                  </a:lnTo>
                  <a:lnTo>
                    <a:pt x="702" y="78"/>
                  </a:lnTo>
                  <a:lnTo>
                    <a:pt x="672" y="78"/>
                  </a:lnTo>
                  <a:lnTo>
                    <a:pt x="668" y="88"/>
                  </a:lnTo>
                  <a:lnTo>
                    <a:pt x="668" y="90"/>
                  </a:lnTo>
                  <a:lnTo>
                    <a:pt x="670" y="90"/>
                  </a:lnTo>
                  <a:lnTo>
                    <a:pt x="672" y="90"/>
                  </a:lnTo>
                  <a:lnTo>
                    <a:pt x="672" y="92"/>
                  </a:lnTo>
                  <a:lnTo>
                    <a:pt x="674" y="92"/>
                  </a:lnTo>
                  <a:lnTo>
                    <a:pt x="676" y="92"/>
                  </a:lnTo>
                  <a:lnTo>
                    <a:pt x="676" y="94"/>
                  </a:lnTo>
                  <a:lnTo>
                    <a:pt x="678" y="94"/>
                  </a:lnTo>
                  <a:lnTo>
                    <a:pt x="676" y="94"/>
                  </a:lnTo>
                  <a:lnTo>
                    <a:pt x="676" y="92"/>
                  </a:lnTo>
                  <a:lnTo>
                    <a:pt x="674" y="92"/>
                  </a:lnTo>
                  <a:lnTo>
                    <a:pt x="672" y="92"/>
                  </a:lnTo>
                  <a:lnTo>
                    <a:pt x="672" y="90"/>
                  </a:lnTo>
                  <a:lnTo>
                    <a:pt x="670" y="90"/>
                  </a:lnTo>
                  <a:lnTo>
                    <a:pt x="668" y="90"/>
                  </a:lnTo>
                  <a:lnTo>
                    <a:pt x="668" y="88"/>
                  </a:lnTo>
                  <a:lnTo>
                    <a:pt x="658" y="108"/>
                  </a:lnTo>
                  <a:lnTo>
                    <a:pt x="658" y="132"/>
                  </a:lnTo>
                  <a:lnTo>
                    <a:pt x="702" y="138"/>
                  </a:lnTo>
                  <a:lnTo>
                    <a:pt x="712" y="158"/>
                  </a:lnTo>
                  <a:lnTo>
                    <a:pt x="668" y="172"/>
                  </a:lnTo>
                  <a:lnTo>
                    <a:pt x="632" y="188"/>
                  </a:lnTo>
                  <a:lnTo>
                    <a:pt x="598" y="202"/>
                  </a:lnTo>
                  <a:lnTo>
                    <a:pt x="588" y="236"/>
                  </a:lnTo>
                  <a:lnTo>
                    <a:pt x="534" y="242"/>
                  </a:lnTo>
                  <a:lnTo>
                    <a:pt x="480" y="276"/>
                  </a:lnTo>
                  <a:lnTo>
                    <a:pt x="430" y="252"/>
                  </a:lnTo>
                  <a:lnTo>
                    <a:pt x="370" y="246"/>
                  </a:lnTo>
                  <a:lnTo>
                    <a:pt x="326" y="202"/>
                  </a:lnTo>
                  <a:lnTo>
                    <a:pt x="262" y="182"/>
                  </a:lnTo>
                  <a:lnTo>
                    <a:pt x="256" y="132"/>
                  </a:lnTo>
                  <a:lnTo>
                    <a:pt x="226" y="118"/>
                  </a:lnTo>
                  <a:lnTo>
                    <a:pt x="222" y="114"/>
                  </a:lnTo>
                  <a:lnTo>
                    <a:pt x="220" y="116"/>
                  </a:lnTo>
                  <a:lnTo>
                    <a:pt x="218" y="120"/>
                  </a:lnTo>
                  <a:lnTo>
                    <a:pt x="218" y="122"/>
                  </a:lnTo>
                  <a:lnTo>
                    <a:pt x="218" y="124"/>
                  </a:lnTo>
                  <a:lnTo>
                    <a:pt x="218" y="122"/>
                  </a:lnTo>
                  <a:lnTo>
                    <a:pt x="218" y="120"/>
                  </a:lnTo>
                  <a:lnTo>
                    <a:pt x="222" y="114"/>
                  </a:lnTo>
                  <a:lnTo>
                    <a:pt x="218" y="108"/>
                  </a:lnTo>
                  <a:lnTo>
                    <a:pt x="208" y="114"/>
                  </a:lnTo>
                  <a:lnTo>
                    <a:pt x="208" y="124"/>
                  </a:lnTo>
                  <a:lnTo>
                    <a:pt x="208" y="114"/>
                  </a:lnTo>
                  <a:lnTo>
                    <a:pt x="192" y="118"/>
                  </a:lnTo>
                  <a:lnTo>
                    <a:pt x="182" y="148"/>
                  </a:lnTo>
                  <a:lnTo>
                    <a:pt x="142" y="142"/>
                  </a:lnTo>
                  <a:lnTo>
                    <a:pt x="132" y="192"/>
                  </a:lnTo>
                  <a:lnTo>
                    <a:pt x="98" y="198"/>
                  </a:lnTo>
                  <a:lnTo>
                    <a:pt x="88" y="256"/>
                  </a:lnTo>
                  <a:lnTo>
                    <a:pt x="68" y="276"/>
                  </a:lnTo>
                  <a:lnTo>
                    <a:pt x="44" y="296"/>
                  </a:lnTo>
                  <a:lnTo>
                    <a:pt x="4" y="306"/>
                  </a:lnTo>
                  <a:lnTo>
                    <a:pt x="0" y="326"/>
                  </a:lnTo>
                  <a:lnTo>
                    <a:pt x="10" y="334"/>
                  </a:lnTo>
                  <a:lnTo>
                    <a:pt x="14" y="350"/>
                  </a:lnTo>
                  <a:lnTo>
                    <a:pt x="4" y="354"/>
                  </a:lnTo>
                  <a:lnTo>
                    <a:pt x="14" y="364"/>
                  </a:lnTo>
                  <a:lnTo>
                    <a:pt x="30" y="370"/>
                  </a:lnTo>
                  <a:lnTo>
                    <a:pt x="44" y="390"/>
                  </a:lnTo>
                  <a:lnTo>
                    <a:pt x="64" y="390"/>
                  </a:lnTo>
                  <a:lnTo>
                    <a:pt x="94" y="390"/>
                  </a:lnTo>
                  <a:lnTo>
                    <a:pt x="98" y="398"/>
                  </a:lnTo>
                  <a:lnTo>
                    <a:pt x="78" y="428"/>
                  </a:lnTo>
                  <a:lnTo>
                    <a:pt x="84" y="444"/>
                  </a:lnTo>
                  <a:lnTo>
                    <a:pt x="74" y="458"/>
                  </a:lnTo>
                  <a:lnTo>
                    <a:pt x="84" y="478"/>
                  </a:lnTo>
                  <a:lnTo>
                    <a:pt x="108" y="488"/>
                  </a:lnTo>
                  <a:lnTo>
                    <a:pt x="104" y="492"/>
                  </a:lnTo>
                  <a:lnTo>
                    <a:pt x="114" y="492"/>
                  </a:lnTo>
                  <a:lnTo>
                    <a:pt x="148" y="508"/>
                  </a:lnTo>
                  <a:lnTo>
                    <a:pt x="178" y="522"/>
                  </a:lnTo>
                  <a:lnTo>
                    <a:pt x="208" y="528"/>
                  </a:lnTo>
                  <a:lnTo>
                    <a:pt x="218" y="536"/>
                  </a:lnTo>
                  <a:lnTo>
                    <a:pt x="226" y="536"/>
                  </a:lnTo>
                  <a:lnTo>
                    <a:pt x="242" y="546"/>
                  </a:lnTo>
                  <a:lnTo>
                    <a:pt x="262" y="546"/>
                  </a:lnTo>
                  <a:lnTo>
                    <a:pt x="282" y="546"/>
                  </a:lnTo>
                  <a:lnTo>
                    <a:pt x="296" y="528"/>
                  </a:lnTo>
                  <a:lnTo>
                    <a:pt x="316" y="512"/>
                  </a:lnTo>
                  <a:lnTo>
                    <a:pt x="340" y="512"/>
                  </a:lnTo>
                  <a:lnTo>
                    <a:pt x="360" y="528"/>
                  </a:lnTo>
                  <a:lnTo>
                    <a:pt x="370" y="528"/>
                  </a:lnTo>
                  <a:lnTo>
                    <a:pt x="380" y="532"/>
                  </a:lnTo>
                  <a:lnTo>
                    <a:pt x="386" y="556"/>
                  </a:lnTo>
                  <a:lnTo>
                    <a:pt x="376" y="586"/>
                  </a:lnTo>
                  <a:lnTo>
                    <a:pt x="376" y="596"/>
                  </a:lnTo>
                  <a:lnTo>
                    <a:pt x="390" y="600"/>
                  </a:lnTo>
                  <a:lnTo>
                    <a:pt x="400" y="616"/>
                  </a:lnTo>
                  <a:lnTo>
                    <a:pt x="400" y="626"/>
                  </a:lnTo>
                  <a:lnTo>
                    <a:pt x="424" y="636"/>
                  </a:lnTo>
                  <a:lnTo>
                    <a:pt x="420" y="640"/>
                  </a:lnTo>
                  <a:lnTo>
                    <a:pt x="444" y="636"/>
                  </a:lnTo>
                  <a:lnTo>
                    <a:pt x="450" y="616"/>
                  </a:lnTo>
                  <a:lnTo>
                    <a:pt x="500" y="616"/>
                  </a:lnTo>
                  <a:lnTo>
                    <a:pt x="518" y="630"/>
                  </a:lnTo>
                  <a:lnTo>
                    <a:pt x="524" y="646"/>
                  </a:lnTo>
                  <a:lnTo>
                    <a:pt x="534" y="640"/>
                  </a:lnTo>
                  <a:lnTo>
                    <a:pt x="568" y="660"/>
                  </a:lnTo>
                  <a:lnTo>
                    <a:pt x="568" y="646"/>
                  </a:lnTo>
                  <a:lnTo>
                    <a:pt x="608" y="630"/>
                  </a:lnTo>
                  <a:lnTo>
                    <a:pt x="612" y="626"/>
                  </a:lnTo>
                  <a:lnTo>
                    <a:pt x="622" y="620"/>
                  </a:lnTo>
                  <a:lnTo>
                    <a:pt x="632" y="626"/>
                  </a:lnTo>
                  <a:lnTo>
                    <a:pt x="652" y="616"/>
                  </a:lnTo>
                  <a:lnTo>
                    <a:pt x="678" y="600"/>
                  </a:lnTo>
                  <a:lnTo>
                    <a:pt x="702" y="582"/>
                  </a:lnTo>
                  <a:lnTo>
                    <a:pt x="712" y="562"/>
                  </a:lnTo>
                  <a:lnTo>
                    <a:pt x="726" y="542"/>
                  </a:lnTo>
                  <a:lnTo>
                    <a:pt x="742" y="512"/>
                  </a:lnTo>
                  <a:lnTo>
                    <a:pt x="742" y="498"/>
                  </a:lnTo>
                  <a:lnTo>
                    <a:pt x="736" y="488"/>
                  </a:lnTo>
                  <a:lnTo>
                    <a:pt x="742" y="472"/>
                  </a:lnTo>
                  <a:lnTo>
                    <a:pt x="736" y="454"/>
                  </a:lnTo>
                  <a:lnTo>
                    <a:pt x="712" y="404"/>
                  </a:lnTo>
                  <a:lnTo>
                    <a:pt x="716" y="398"/>
                  </a:lnTo>
                  <a:lnTo>
                    <a:pt x="736" y="374"/>
                  </a:lnTo>
                  <a:lnTo>
                    <a:pt x="752" y="370"/>
                  </a:lnTo>
                  <a:lnTo>
                    <a:pt x="754" y="368"/>
                  </a:lnTo>
                  <a:lnTo>
                    <a:pt x="754" y="364"/>
                  </a:lnTo>
                  <a:lnTo>
                    <a:pt x="752" y="360"/>
                  </a:lnTo>
                  <a:lnTo>
                    <a:pt x="726" y="354"/>
                  </a:lnTo>
                  <a:lnTo>
                    <a:pt x="712" y="360"/>
                  </a:lnTo>
                  <a:lnTo>
                    <a:pt x="702" y="354"/>
                  </a:lnTo>
                  <a:lnTo>
                    <a:pt x="692" y="340"/>
                  </a:lnTo>
                  <a:lnTo>
                    <a:pt x="682" y="330"/>
                  </a:lnTo>
                  <a:lnTo>
                    <a:pt x="706" y="320"/>
                  </a:lnTo>
                  <a:lnTo>
                    <a:pt x="722" y="306"/>
                  </a:lnTo>
                  <a:lnTo>
                    <a:pt x="746" y="290"/>
                  </a:lnTo>
                  <a:lnTo>
                    <a:pt x="756" y="290"/>
                  </a:lnTo>
                  <a:lnTo>
                    <a:pt x="742" y="310"/>
                  </a:lnTo>
                  <a:lnTo>
                    <a:pt x="752" y="320"/>
                  </a:lnTo>
                  <a:lnTo>
                    <a:pt x="762" y="316"/>
                  </a:lnTo>
                  <a:lnTo>
                    <a:pt x="786" y="306"/>
                  </a:lnTo>
                  <a:lnTo>
                    <a:pt x="792" y="284"/>
                  </a:lnTo>
                  <a:lnTo>
                    <a:pt x="806" y="272"/>
                  </a:lnTo>
                  <a:lnTo>
                    <a:pt x="820" y="282"/>
                  </a:lnTo>
                  <a:lnTo>
                    <a:pt x="818" y="262"/>
                  </a:lnTo>
                  <a:lnTo>
                    <a:pt x="838" y="250"/>
                  </a:lnTo>
                  <a:lnTo>
                    <a:pt x="864" y="254"/>
                  </a:lnTo>
                  <a:lnTo>
                    <a:pt x="876" y="246"/>
                  </a:lnTo>
                  <a:lnTo>
                    <a:pt x="890" y="252"/>
                  </a:lnTo>
                  <a:lnTo>
                    <a:pt x="900" y="198"/>
                  </a:lnTo>
                  <a:lnTo>
                    <a:pt x="924" y="192"/>
                  </a:lnTo>
                  <a:lnTo>
                    <a:pt x="950" y="118"/>
                  </a:lnTo>
                  <a:lnTo>
                    <a:pt x="890" y="11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66" name="Freeform 188">
              <a:extLst>
                <a:ext uri="{FF2B5EF4-FFF2-40B4-BE49-F238E27FC236}">
                  <a16:creationId xmlns:a16="http://schemas.microsoft.com/office/drawing/2014/main" id="{17745C13-A6EC-C147-B31D-20DE5FF675E2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1763" y="4425950"/>
              <a:ext cx="57150" cy="68263"/>
            </a:xfrm>
            <a:custGeom>
              <a:avLst/>
              <a:gdLst>
                <a:gd name="T0" fmla="*/ 2147483646 w 42"/>
                <a:gd name="T1" fmla="*/ 0 h 54"/>
                <a:gd name="T2" fmla="*/ 0 w 42"/>
                <a:gd name="T3" fmla="*/ 2147483646 h 54"/>
                <a:gd name="T4" fmla="*/ 2147483646 w 42"/>
                <a:gd name="T5" fmla="*/ 2147483646 h 54"/>
                <a:gd name="T6" fmla="*/ 2147483646 w 42"/>
                <a:gd name="T7" fmla="*/ 2147483646 h 54"/>
                <a:gd name="T8" fmla="*/ 2147483646 w 42"/>
                <a:gd name="T9" fmla="*/ 2147483646 h 54"/>
                <a:gd name="T10" fmla="*/ 2147483646 w 42"/>
                <a:gd name="T11" fmla="*/ 0 h 5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2" h="54">
                  <a:moveTo>
                    <a:pt x="6" y="0"/>
                  </a:moveTo>
                  <a:lnTo>
                    <a:pt x="0" y="24"/>
                  </a:lnTo>
                  <a:lnTo>
                    <a:pt x="6" y="54"/>
                  </a:lnTo>
                  <a:lnTo>
                    <a:pt x="30" y="54"/>
                  </a:lnTo>
                  <a:lnTo>
                    <a:pt x="42" y="3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67" name="Freeform 189">
              <a:extLst>
                <a:ext uri="{FF2B5EF4-FFF2-40B4-BE49-F238E27FC236}">
                  <a16:creationId xmlns:a16="http://schemas.microsoft.com/office/drawing/2014/main" id="{E3039C00-1935-8A45-B4F9-3CE6738CD239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5663" y="4143375"/>
              <a:ext cx="53975" cy="53975"/>
            </a:xfrm>
            <a:custGeom>
              <a:avLst/>
              <a:gdLst>
                <a:gd name="T0" fmla="*/ 0 w 42"/>
                <a:gd name="T1" fmla="*/ 2147483646 h 42"/>
                <a:gd name="T2" fmla="*/ 2147483646 w 42"/>
                <a:gd name="T3" fmla="*/ 2147483646 h 42"/>
                <a:gd name="T4" fmla="*/ 2147483646 w 42"/>
                <a:gd name="T5" fmla="*/ 0 h 42"/>
                <a:gd name="T6" fmla="*/ 2147483646 w 42"/>
                <a:gd name="T7" fmla="*/ 2147483646 h 42"/>
                <a:gd name="T8" fmla="*/ 2147483646 w 42"/>
                <a:gd name="T9" fmla="*/ 2147483646 h 42"/>
                <a:gd name="T10" fmla="*/ 2147483646 w 42"/>
                <a:gd name="T11" fmla="*/ 2147483646 h 42"/>
                <a:gd name="T12" fmla="*/ 0 w 42"/>
                <a:gd name="T13" fmla="*/ 2147483646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2" h="42">
                  <a:moveTo>
                    <a:pt x="0" y="30"/>
                  </a:moveTo>
                  <a:lnTo>
                    <a:pt x="12" y="12"/>
                  </a:lnTo>
                  <a:lnTo>
                    <a:pt x="30" y="0"/>
                  </a:lnTo>
                  <a:lnTo>
                    <a:pt x="42" y="12"/>
                  </a:lnTo>
                  <a:lnTo>
                    <a:pt x="30" y="30"/>
                  </a:lnTo>
                  <a:lnTo>
                    <a:pt x="12" y="42"/>
                  </a:lnTo>
                  <a:lnTo>
                    <a:pt x="0" y="3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68" name="Freeform 190">
              <a:extLst>
                <a:ext uri="{FF2B5EF4-FFF2-40B4-BE49-F238E27FC236}">
                  <a16:creationId xmlns:a16="http://schemas.microsoft.com/office/drawing/2014/main" id="{F38E4D25-FB69-B34F-B659-A3E33BF0E6F4}"/>
                </a:ext>
              </a:extLst>
            </p:cNvPr>
            <p:cNvSpPr>
              <a:spLocks/>
            </p:cNvSpPr>
            <p:nvPr/>
          </p:nvSpPr>
          <p:spPr bwMode="auto">
            <a:xfrm>
              <a:off x="7496175" y="4010025"/>
              <a:ext cx="31750" cy="93663"/>
            </a:xfrm>
            <a:custGeom>
              <a:avLst/>
              <a:gdLst>
                <a:gd name="T0" fmla="*/ 0 w 24"/>
                <a:gd name="T1" fmla="*/ 2147483646 h 72"/>
                <a:gd name="T2" fmla="*/ 0 w 24"/>
                <a:gd name="T3" fmla="*/ 2147483646 h 72"/>
                <a:gd name="T4" fmla="*/ 2147483646 w 24"/>
                <a:gd name="T5" fmla="*/ 0 h 72"/>
                <a:gd name="T6" fmla="*/ 2147483646 w 24"/>
                <a:gd name="T7" fmla="*/ 2147483646 h 72"/>
                <a:gd name="T8" fmla="*/ 2147483646 w 24"/>
                <a:gd name="T9" fmla="*/ 2147483646 h 72"/>
                <a:gd name="T10" fmla="*/ 0 w 24"/>
                <a:gd name="T11" fmla="*/ 2147483646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" h="72">
                  <a:moveTo>
                    <a:pt x="0" y="42"/>
                  </a:moveTo>
                  <a:lnTo>
                    <a:pt x="0" y="18"/>
                  </a:lnTo>
                  <a:lnTo>
                    <a:pt x="24" y="0"/>
                  </a:lnTo>
                  <a:lnTo>
                    <a:pt x="24" y="24"/>
                  </a:lnTo>
                  <a:lnTo>
                    <a:pt x="6" y="72"/>
                  </a:lnTo>
                  <a:lnTo>
                    <a:pt x="0" y="4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69" name="Freeform 191">
              <a:extLst>
                <a:ext uri="{FF2B5EF4-FFF2-40B4-BE49-F238E27FC236}">
                  <a16:creationId xmlns:a16="http://schemas.microsoft.com/office/drawing/2014/main" id="{6AB872FC-106E-544D-87FE-E7600C4962AA}"/>
                </a:ext>
              </a:extLst>
            </p:cNvPr>
            <p:cNvSpPr>
              <a:spLocks/>
            </p:cNvSpPr>
            <p:nvPr/>
          </p:nvSpPr>
          <p:spPr bwMode="auto">
            <a:xfrm>
              <a:off x="7731125" y="3767138"/>
              <a:ext cx="46038" cy="69850"/>
            </a:xfrm>
            <a:custGeom>
              <a:avLst/>
              <a:gdLst>
                <a:gd name="T0" fmla="*/ 0 w 36"/>
                <a:gd name="T1" fmla="*/ 2147483646 h 54"/>
                <a:gd name="T2" fmla="*/ 2147483646 w 36"/>
                <a:gd name="T3" fmla="*/ 2147483646 h 54"/>
                <a:gd name="T4" fmla="*/ 2147483646 w 36"/>
                <a:gd name="T5" fmla="*/ 2147483646 h 54"/>
                <a:gd name="T6" fmla="*/ 2147483646 w 36"/>
                <a:gd name="T7" fmla="*/ 2147483646 h 54"/>
                <a:gd name="T8" fmla="*/ 2147483646 w 36"/>
                <a:gd name="T9" fmla="*/ 2147483646 h 54"/>
                <a:gd name="T10" fmla="*/ 2147483646 w 36"/>
                <a:gd name="T11" fmla="*/ 0 h 54"/>
                <a:gd name="T12" fmla="*/ 0 w 36"/>
                <a:gd name="T13" fmla="*/ 2147483646 h 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" h="54">
                  <a:moveTo>
                    <a:pt x="0" y="18"/>
                  </a:moveTo>
                  <a:lnTo>
                    <a:pt x="6" y="36"/>
                  </a:lnTo>
                  <a:lnTo>
                    <a:pt x="12" y="54"/>
                  </a:lnTo>
                  <a:lnTo>
                    <a:pt x="30" y="42"/>
                  </a:lnTo>
                  <a:lnTo>
                    <a:pt x="36" y="18"/>
                  </a:lnTo>
                  <a:lnTo>
                    <a:pt x="30" y="0"/>
                  </a:lnTo>
                  <a:lnTo>
                    <a:pt x="0" y="1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70" name="Freeform 192">
              <a:extLst>
                <a:ext uri="{FF2B5EF4-FFF2-40B4-BE49-F238E27FC236}">
                  <a16:creationId xmlns:a16="http://schemas.microsoft.com/office/drawing/2014/main" id="{08980FE4-31C2-214F-A431-C3F00C36F9E6}"/>
                </a:ext>
              </a:extLst>
            </p:cNvPr>
            <p:cNvSpPr>
              <a:spLocks/>
            </p:cNvSpPr>
            <p:nvPr/>
          </p:nvSpPr>
          <p:spPr bwMode="auto">
            <a:xfrm>
              <a:off x="7786688" y="3408363"/>
              <a:ext cx="344487" cy="374650"/>
            </a:xfrm>
            <a:custGeom>
              <a:avLst/>
              <a:gdLst>
                <a:gd name="T0" fmla="*/ 2147483646 w 264"/>
                <a:gd name="T1" fmla="*/ 2147483646 h 289"/>
                <a:gd name="T2" fmla="*/ 2147483646 w 264"/>
                <a:gd name="T3" fmla="*/ 2147483646 h 289"/>
                <a:gd name="T4" fmla="*/ 2147483646 w 264"/>
                <a:gd name="T5" fmla="*/ 2147483646 h 289"/>
                <a:gd name="T6" fmla="*/ 2147483646 w 264"/>
                <a:gd name="T7" fmla="*/ 2147483646 h 289"/>
                <a:gd name="T8" fmla="*/ 2147483646 w 264"/>
                <a:gd name="T9" fmla="*/ 2147483646 h 289"/>
                <a:gd name="T10" fmla="*/ 2147483646 w 264"/>
                <a:gd name="T11" fmla="*/ 2147483646 h 289"/>
                <a:gd name="T12" fmla="*/ 2147483646 w 264"/>
                <a:gd name="T13" fmla="*/ 2147483646 h 289"/>
                <a:gd name="T14" fmla="*/ 2147483646 w 264"/>
                <a:gd name="T15" fmla="*/ 2147483646 h 289"/>
                <a:gd name="T16" fmla="*/ 2147483646 w 264"/>
                <a:gd name="T17" fmla="*/ 2147483646 h 289"/>
                <a:gd name="T18" fmla="*/ 2147483646 w 264"/>
                <a:gd name="T19" fmla="*/ 2147483646 h 289"/>
                <a:gd name="T20" fmla="*/ 2147483646 w 264"/>
                <a:gd name="T21" fmla="*/ 0 h 289"/>
                <a:gd name="T22" fmla="*/ 2147483646 w 264"/>
                <a:gd name="T23" fmla="*/ 2147483646 h 289"/>
                <a:gd name="T24" fmla="*/ 2147483646 w 264"/>
                <a:gd name="T25" fmla="*/ 2147483646 h 289"/>
                <a:gd name="T26" fmla="*/ 2147483646 w 264"/>
                <a:gd name="T27" fmla="*/ 2147483646 h 289"/>
                <a:gd name="T28" fmla="*/ 2147483646 w 264"/>
                <a:gd name="T29" fmla="*/ 2147483646 h 289"/>
                <a:gd name="T30" fmla="*/ 2147483646 w 264"/>
                <a:gd name="T31" fmla="*/ 2147483646 h 289"/>
                <a:gd name="T32" fmla="*/ 2147483646 w 264"/>
                <a:gd name="T33" fmla="*/ 2147483646 h 289"/>
                <a:gd name="T34" fmla="*/ 2147483646 w 264"/>
                <a:gd name="T35" fmla="*/ 2147483646 h 289"/>
                <a:gd name="T36" fmla="*/ 2147483646 w 264"/>
                <a:gd name="T37" fmla="*/ 2147483646 h 289"/>
                <a:gd name="T38" fmla="*/ 2147483646 w 264"/>
                <a:gd name="T39" fmla="*/ 2147483646 h 289"/>
                <a:gd name="T40" fmla="*/ 2147483646 w 264"/>
                <a:gd name="T41" fmla="*/ 2147483646 h 289"/>
                <a:gd name="T42" fmla="*/ 2147483646 w 264"/>
                <a:gd name="T43" fmla="*/ 2147483646 h 289"/>
                <a:gd name="T44" fmla="*/ 2147483646 w 264"/>
                <a:gd name="T45" fmla="*/ 2147483646 h 289"/>
                <a:gd name="T46" fmla="*/ 2147483646 w 264"/>
                <a:gd name="T47" fmla="*/ 2147483646 h 289"/>
                <a:gd name="T48" fmla="*/ 2147483646 w 264"/>
                <a:gd name="T49" fmla="*/ 2147483646 h 289"/>
                <a:gd name="T50" fmla="*/ 2147483646 w 264"/>
                <a:gd name="T51" fmla="*/ 2147483646 h 289"/>
                <a:gd name="T52" fmla="*/ 2147483646 w 264"/>
                <a:gd name="T53" fmla="*/ 2147483646 h 289"/>
                <a:gd name="T54" fmla="*/ 2147483646 w 264"/>
                <a:gd name="T55" fmla="*/ 2147483646 h 289"/>
                <a:gd name="T56" fmla="*/ 2147483646 w 264"/>
                <a:gd name="T57" fmla="*/ 2147483646 h 289"/>
                <a:gd name="T58" fmla="*/ 2147483646 w 264"/>
                <a:gd name="T59" fmla="*/ 2147483646 h 289"/>
                <a:gd name="T60" fmla="*/ 2147483646 w 264"/>
                <a:gd name="T61" fmla="*/ 2147483646 h 289"/>
                <a:gd name="T62" fmla="*/ 2147483646 w 264"/>
                <a:gd name="T63" fmla="*/ 2147483646 h 289"/>
                <a:gd name="T64" fmla="*/ 2147483646 w 264"/>
                <a:gd name="T65" fmla="*/ 2147483646 h 289"/>
                <a:gd name="T66" fmla="*/ 0 w 264"/>
                <a:gd name="T67" fmla="*/ 2147483646 h 289"/>
                <a:gd name="T68" fmla="*/ 2147483646 w 264"/>
                <a:gd name="T69" fmla="*/ 2147483646 h 28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64" h="289">
                  <a:moveTo>
                    <a:pt x="6" y="247"/>
                  </a:moveTo>
                  <a:lnTo>
                    <a:pt x="42" y="235"/>
                  </a:lnTo>
                  <a:lnTo>
                    <a:pt x="66" y="235"/>
                  </a:lnTo>
                  <a:lnTo>
                    <a:pt x="108" y="199"/>
                  </a:lnTo>
                  <a:lnTo>
                    <a:pt x="138" y="187"/>
                  </a:lnTo>
                  <a:lnTo>
                    <a:pt x="144" y="157"/>
                  </a:lnTo>
                  <a:lnTo>
                    <a:pt x="156" y="109"/>
                  </a:lnTo>
                  <a:lnTo>
                    <a:pt x="156" y="72"/>
                  </a:lnTo>
                  <a:lnTo>
                    <a:pt x="174" y="48"/>
                  </a:lnTo>
                  <a:lnTo>
                    <a:pt x="174" y="18"/>
                  </a:lnTo>
                  <a:lnTo>
                    <a:pt x="186" y="0"/>
                  </a:lnTo>
                  <a:lnTo>
                    <a:pt x="210" y="18"/>
                  </a:lnTo>
                  <a:lnTo>
                    <a:pt x="246" y="30"/>
                  </a:lnTo>
                  <a:lnTo>
                    <a:pt x="264" y="30"/>
                  </a:lnTo>
                  <a:lnTo>
                    <a:pt x="240" y="54"/>
                  </a:lnTo>
                  <a:lnTo>
                    <a:pt x="222" y="66"/>
                  </a:lnTo>
                  <a:lnTo>
                    <a:pt x="210" y="85"/>
                  </a:lnTo>
                  <a:lnTo>
                    <a:pt x="180" y="60"/>
                  </a:lnTo>
                  <a:lnTo>
                    <a:pt x="162" y="97"/>
                  </a:lnTo>
                  <a:lnTo>
                    <a:pt x="186" y="139"/>
                  </a:lnTo>
                  <a:lnTo>
                    <a:pt x="168" y="169"/>
                  </a:lnTo>
                  <a:lnTo>
                    <a:pt x="162" y="193"/>
                  </a:lnTo>
                  <a:lnTo>
                    <a:pt x="162" y="235"/>
                  </a:lnTo>
                  <a:lnTo>
                    <a:pt x="150" y="247"/>
                  </a:lnTo>
                  <a:lnTo>
                    <a:pt x="138" y="241"/>
                  </a:lnTo>
                  <a:lnTo>
                    <a:pt x="126" y="247"/>
                  </a:lnTo>
                  <a:lnTo>
                    <a:pt x="102" y="247"/>
                  </a:lnTo>
                  <a:lnTo>
                    <a:pt x="90" y="247"/>
                  </a:lnTo>
                  <a:lnTo>
                    <a:pt x="66" y="271"/>
                  </a:lnTo>
                  <a:lnTo>
                    <a:pt x="60" y="259"/>
                  </a:lnTo>
                  <a:lnTo>
                    <a:pt x="48" y="265"/>
                  </a:lnTo>
                  <a:lnTo>
                    <a:pt x="36" y="271"/>
                  </a:lnTo>
                  <a:lnTo>
                    <a:pt x="12" y="289"/>
                  </a:lnTo>
                  <a:lnTo>
                    <a:pt x="0" y="259"/>
                  </a:lnTo>
                  <a:lnTo>
                    <a:pt x="6" y="247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71" name="Freeform 193">
              <a:extLst>
                <a:ext uri="{FF2B5EF4-FFF2-40B4-BE49-F238E27FC236}">
                  <a16:creationId xmlns:a16="http://schemas.microsoft.com/office/drawing/2014/main" id="{EEC966E9-7AD9-3241-83DE-375D33BFFD79}"/>
                </a:ext>
              </a:extLst>
            </p:cNvPr>
            <p:cNvSpPr>
              <a:spLocks/>
            </p:cNvSpPr>
            <p:nvPr/>
          </p:nvSpPr>
          <p:spPr bwMode="auto">
            <a:xfrm>
              <a:off x="8029575" y="3063875"/>
              <a:ext cx="61913" cy="306388"/>
            </a:xfrm>
            <a:custGeom>
              <a:avLst/>
              <a:gdLst>
                <a:gd name="T0" fmla="*/ 2147483646 w 48"/>
                <a:gd name="T1" fmla="*/ 2147483646 h 234"/>
                <a:gd name="T2" fmla="*/ 2147483646 w 48"/>
                <a:gd name="T3" fmla="*/ 2147483646 h 234"/>
                <a:gd name="T4" fmla="*/ 2147483646 w 48"/>
                <a:gd name="T5" fmla="*/ 2147483646 h 234"/>
                <a:gd name="T6" fmla="*/ 0 w 48"/>
                <a:gd name="T7" fmla="*/ 2147483646 h 234"/>
                <a:gd name="T8" fmla="*/ 2147483646 w 48"/>
                <a:gd name="T9" fmla="*/ 2147483646 h 234"/>
                <a:gd name="T10" fmla="*/ 2147483646 w 48"/>
                <a:gd name="T11" fmla="*/ 0 h 234"/>
                <a:gd name="T12" fmla="*/ 2147483646 w 48"/>
                <a:gd name="T13" fmla="*/ 2147483646 h 234"/>
                <a:gd name="T14" fmla="*/ 2147483646 w 48"/>
                <a:gd name="T15" fmla="*/ 2147483646 h 234"/>
                <a:gd name="T16" fmla="*/ 2147483646 w 48"/>
                <a:gd name="T17" fmla="*/ 2147483646 h 234"/>
                <a:gd name="T18" fmla="*/ 2147483646 w 48"/>
                <a:gd name="T19" fmla="*/ 2147483646 h 234"/>
                <a:gd name="T20" fmla="*/ 2147483646 w 48"/>
                <a:gd name="T21" fmla="*/ 2147483646 h 234"/>
                <a:gd name="T22" fmla="*/ 2147483646 w 48"/>
                <a:gd name="T23" fmla="*/ 2147483646 h 234"/>
                <a:gd name="T24" fmla="*/ 2147483646 w 48"/>
                <a:gd name="T25" fmla="*/ 2147483646 h 234"/>
                <a:gd name="T26" fmla="*/ 2147483646 w 48"/>
                <a:gd name="T27" fmla="*/ 2147483646 h 23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8" h="234">
                  <a:moveTo>
                    <a:pt x="12" y="222"/>
                  </a:moveTo>
                  <a:lnTo>
                    <a:pt x="12" y="180"/>
                  </a:lnTo>
                  <a:lnTo>
                    <a:pt x="6" y="90"/>
                  </a:lnTo>
                  <a:lnTo>
                    <a:pt x="0" y="66"/>
                  </a:lnTo>
                  <a:lnTo>
                    <a:pt x="6" y="30"/>
                  </a:lnTo>
                  <a:lnTo>
                    <a:pt x="12" y="0"/>
                  </a:lnTo>
                  <a:lnTo>
                    <a:pt x="24" y="36"/>
                  </a:lnTo>
                  <a:lnTo>
                    <a:pt x="24" y="60"/>
                  </a:lnTo>
                  <a:lnTo>
                    <a:pt x="48" y="156"/>
                  </a:lnTo>
                  <a:lnTo>
                    <a:pt x="30" y="144"/>
                  </a:lnTo>
                  <a:lnTo>
                    <a:pt x="24" y="168"/>
                  </a:lnTo>
                  <a:lnTo>
                    <a:pt x="24" y="198"/>
                  </a:lnTo>
                  <a:lnTo>
                    <a:pt x="42" y="234"/>
                  </a:lnTo>
                  <a:lnTo>
                    <a:pt x="12" y="22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72" name="Freeform 194">
              <a:extLst>
                <a:ext uri="{FF2B5EF4-FFF2-40B4-BE49-F238E27FC236}">
                  <a16:creationId xmlns:a16="http://schemas.microsoft.com/office/drawing/2014/main" id="{CD5278E3-EA4A-4546-9BFD-F750B4ED132F}"/>
                </a:ext>
              </a:extLst>
            </p:cNvPr>
            <p:cNvSpPr>
              <a:spLocks/>
            </p:cNvSpPr>
            <p:nvPr/>
          </p:nvSpPr>
          <p:spPr bwMode="auto">
            <a:xfrm>
              <a:off x="7478713" y="4189413"/>
              <a:ext cx="141287" cy="195262"/>
            </a:xfrm>
            <a:custGeom>
              <a:avLst/>
              <a:gdLst>
                <a:gd name="T0" fmla="*/ 2147483646 w 108"/>
                <a:gd name="T1" fmla="*/ 2147483646 h 151"/>
                <a:gd name="T2" fmla="*/ 0 w 108"/>
                <a:gd name="T3" fmla="*/ 2147483646 h 151"/>
                <a:gd name="T4" fmla="*/ 2147483646 w 108"/>
                <a:gd name="T5" fmla="*/ 2147483646 h 151"/>
                <a:gd name="T6" fmla="*/ 2147483646 w 108"/>
                <a:gd name="T7" fmla="*/ 2147483646 h 151"/>
                <a:gd name="T8" fmla="*/ 2147483646 w 108"/>
                <a:gd name="T9" fmla="*/ 2147483646 h 151"/>
                <a:gd name="T10" fmla="*/ 2147483646 w 108"/>
                <a:gd name="T11" fmla="*/ 2147483646 h 151"/>
                <a:gd name="T12" fmla="*/ 2147483646 w 108"/>
                <a:gd name="T13" fmla="*/ 2147483646 h 151"/>
                <a:gd name="T14" fmla="*/ 2147483646 w 108"/>
                <a:gd name="T15" fmla="*/ 2147483646 h 151"/>
                <a:gd name="T16" fmla="*/ 2147483646 w 108"/>
                <a:gd name="T17" fmla="*/ 2147483646 h 151"/>
                <a:gd name="T18" fmla="*/ 2147483646 w 108"/>
                <a:gd name="T19" fmla="*/ 2147483646 h 151"/>
                <a:gd name="T20" fmla="*/ 2147483646 w 108"/>
                <a:gd name="T21" fmla="*/ 2147483646 h 151"/>
                <a:gd name="T22" fmla="*/ 2147483646 w 108"/>
                <a:gd name="T23" fmla="*/ 2147483646 h 151"/>
                <a:gd name="T24" fmla="*/ 2147483646 w 108"/>
                <a:gd name="T25" fmla="*/ 2147483646 h 151"/>
                <a:gd name="T26" fmla="*/ 2147483646 w 108"/>
                <a:gd name="T27" fmla="*/ 0 h 151"/>
                <a:gd name="T28" fmla="*/ 2147483646 w 108"/>
                <a:gd name="T29" fmla="*/ 2147483646 h 15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8" h="151">
                  <a:moveTo>
                    <a:pt x="12" y="18"/>
                  </a:moveTo>
                  <a:lnTo>
                    <a:pt x="0" y="42"/>
                  </a:lnTo>
                  <a:lnTo>
                    <a:pt x="6" y="72"/>
                  </a:lnTo>
                  <a:lnTo>
                    <a:pt x="18" y="85"/>
                  </a:lnTo>
                  <a:lnTo>
                    <a:pt x="36" y="91"/>
                  </a:lnTo>
                  <a:lnTo>
                    <a:pt x="72" y="109"/>
                  </a:lnTo>
                  <a:lnTo>
                    <a:pt x="78" y="139"/>
                  </a:lnTo>
                  <a:lnTo>
                    <a:pt x="108" y="151"/>
                  </a:lnTo>
                  <a:lnTo>
                    <a:pt x="102" y="127"/>
                  </a:lnTo>
                  <a:lnTo>
                    <a:pt x="78" y="91"/>
                  </a:lnTo>
                  <a:lnTo>
                    <a:pt x="42" y="66"/>
                  </a:lnTo>
                  <a:lnTo>
                    <a:pt x="48" y="48"/>
                  </a:lnTo>
                  <a:lnTo>
                    <a:pt x="54" y="12"/>
                  </a:lnTo>
                  <a:lnTo>
                    <a:pt x="30" y="0"/>
                  </a:lnTo>
                  <a:lnTo>
                    <a:pt x="12" y="1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73" name="Freeform 195">
              <a:extLst>
                <a:ext uri="{FF2B5EF4-FFF2-40B4-BE49-F238E27FC236}">
                  <a16:creationId xmlns:a16="http://schemas.microsoft.com/office/drawing/2014/main" id="{876F7304-E020-D343-94B1-0A828374948E}"/>
                </a:ext>
              </a:extLst>
            </p:cNvPr>
            <p:cNvSpPr>
              <a:spLocks/>
            </p:cNvSpPr>
            <p:nvPr/>
          </p:nvSpPr>
          <p:spPr bwMode="auto">
            <a:xfrm>
              <a:off x="7535863" y="4416425"/>
              <a:ext cx="115887" cy="92075"/>
            </a:xfrm>
            <a:custGeom>
              <a:avLst/>
              <a:gdLst>
                <a:gd name="T0" fmla="*/ 0 w 90"/>
                <a:gd name="T1" fmla="*/ 2147483646 h 72"/>
                <a:gd name="T2" fmla="*/ 2147483646 w 90"/>
                <a:gd name="T3" fmla="*/ 2147483646 h 72"/>
                <a:gd name="T4" fmla="*/ 2147483646 w 90"/>
                <a:gd name="T5" fmla="*/ 2147483646 h 72"/>
                <a:gd name="T6" fmla="*/ 2147483646 w 90"/>
                <a:gd name="T7" fmla="*/ 0 h 72"/>
                <a:gd name="T8" fmla="*/ 2147483646 w 90"/>
                <a:gd name="T9" fmla="*/ 2147483646 h 72"/>
                <a:gd name="T10" fmla="*/ 2147483646 w 90"/>
                <a:gd name="T11" fmla="*/ 2147483646 h 72"/>
                <a:gd name="T12" fmla="*/ 2147483646 w 90"/>
                <a:gd name="T13" fmla="*/ 2147483646 h 72"/>
                <a:gd name="T14" fmla="*/ 2147483646 w 90"/>
                <a:gd name="T15" fmla="*/ 2147483646 h 72"/>
                <a:gd name="T16" fmla="*/ 2147483646 w 90"/>
                <a:gd name="T17" fmla="*/ 2147483646 h 72"/>
                <a:gd name="T18" fmla="*/ 0 w 90"/>
                <a:gd name="T19" fmla="*/ 2147483646 h 7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0" h="72">
                  <a:moveTo>
                    <a:pt x="0" y="54"/>
                  </a:moveTo>
                  <a:lnTo>
                    <a:pt x="18" y="24"/>
                  </a:lnTo>
                  <a:lnTo>
                    <a:pt x="42" y="24"/>
                  </a:lnTo>
                  <a:lnTo>
                    <a:pt x="60" y="0"/>
                  </a:lnTo>
                  <a:lnTo>
                    <a:pt x="90" y="24"/>
                  </a:lnTo>
                  <a:lnTo>
                    <a:pt x="90" y="72"/>
                  </a:lnTo>
                  <a:lnTo>
                    <a:pt x="60" y="60"/>
                  </a:lnTo>
                  <a:lnTo>
                    <a:pt x="42" y="60"/>
                  </a:lnTo>
                  <a:lnTo>
                    <a:pt x="24" y="48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74" name="Freeform 196">
              <a:extLst>
                <a:ext uri="{FF2B5EF4-FFF2-40B4-BE49-F238E27FC236}">
                  <a16:creationId xmlns:a16="http://schemas.microsoft.com/office/drawing/2014/main" id="{25B2281C-61C7-4646-99F7-BC2D472ACC99}"/>
                </a:ext>
              </a:extLst>
            </p:cNvPr>
            <p:cNvSpPr>
              <a:spLocks/>
            </p:cNvSpPr>
            <p:nvPr/>
          </p:nvSpPr>
          <p:spPr bwMode="auto">
            <a:xfrm>
              <a:off x="6692900" y="3143250"/>
              <a:ext cx="777875" cy="390525"/>
            </a:xfrm>
            <a:custGeom>
              <a:avLst/>
              <a:gdLst>
                <a:gd name="T0" fmla="*/ 2147483646 w 595"/>
                <a:gd name="T1" fmla="*/ 2147483646 h 301"/>
                <a:gd name="T2" fmla="*/ 2147483646 w 595"/>
                <a:gd name="T3" fmla="*/ 2147483646 h 301"/>
                <a:gd name="T4" fmla="*/ 2147483646 w 595"/>
                <a:gd name="T5" fmla="*/ 2147483646 h 301"/>
                <a:gd name="T6" fmla="*/ 2147483646 w 595"/>
                <a:gd name="T7" fmla="*/ 2147483646 h 301"/>
                <a:gd name="T8" fmla="*/ 2147483646 w 595"/>
                <a:gd name="T9" fmla="*/ 2147483646 h 301"/>
                <a:gd name="T10" fmla="*/ 2147483646 w 595"/>
                <a:gd name="T11" fmla="*/ 2147483646 h 301"/>
                <a:gd name="T12" fmla="*/ 2147483646 w 595"/>
                <a:gd name="T13" fmla="*/ 2147483646 h 301"/>
                <a:gd name="T14" fmla="*/ 2147483646 w 595"/>
                <a:gd name="T15" fmla="*/ 2147483646 h 301"/>
                <a:gd name="T16" fmla="*/ 2147483646 w 595"/>
                <a:gd name="T17" fmla="*/ 2147483646 h 301"/>
                <a:gd name="T18" fmla="*/ 2147483646 w 595"/>
                <a:gd name="T19" fmla="*/ 2147483646 h 301"/>
                <a:gd name="T20" fmla="*/ 2147483646 w 595"/>
                <a:gd name="T21" fmla="*/ 2147483646 h 301"/>
                <a:gd name="T22" fmla="*/ 2147483646 w 595"/>
                <a:gd name="T23" fmla="*/ 2147483646 h 301"/>
                <a:gd name="T24" fmla="*/ 2147483646 w 595"/>
                <a:gd name="T25" fmla="*/ 2147483646 h 301"/>
                <a:gd name="T26" fmla="*/ 2147483646 w 595"/>
                <a:gd name="T27" fmla="*/ 2147483646 h 301"/>
                <a:gd name="T28" fmla="*/ 2147483646 w 595"/>
                <a:gd name="T29" fmla="*/ 2147483646 h 301"/>
                <a:gd name="T30" fmla="*/ 2147483646 w 595"/>
                <a:gd name="T31" fmla="*/ 2147483646 h 301"/>
                <a:gd name="T32" fmla="*/ 2147483646 w 595"/>
                <a:gd name="T33" fmla="*/ 2147483646 h 301"/>
                <a:gd name="T34" fmla="*/ 2147483646 w 595"/>
                <a:gd name="T35" fmla="*/ 2147483646 h 301"/>
                <a:gd name="T36" fmla="*/ 2147483646 w 595"/>
                <a:gd name="T37" fmla="*/ 2147483646 h 301"/>
                <a:gd name="T38" fmla="*/ 2147483646 w 595"/>
                <a:gd name="T39" fmla="*/ 2147483646 h 301"/>
                <a:gd name="T40" fmla="*/ 2147483646 w 595"/>
                <a:gd name="T41" fmla="*/ 2147483646 h 301"/>
                <a:gd name="T42" fmla="*/ 2147483646 w 595"/>
                <a:gd name="T43" fmla="*/ 0 h 301"/>
                <a:gd name="T44" fmla="*/ 2147483646 w 595"/>
                <a:gd name="T45" fmla="*/ 2147483646 h 301"/>
                <a:gd name="T46" fmla="*/ 2147483646 w 595"/>
                <a:gd name="T47" fmla="*/ 2147483646 h 301"/>
                <a:gd name="T48" fmla="*/ 2147483646 w 595"/>
                <a:gd name="T49" fmla="*/ 2147483646 h 301"/>
                <a:gd name="T50" fmla="*/ 2147483646 w 595"/>
                <a:gd name="T51" fmla="*/ 2147483646 h 301"/>
                <a:gd name="T52" fmla="*/ 2147483646 w 595"/>
                <a:gd name="T53" fmla="*/ 2147483646 h 301"/>
                <a:gd name="T54" fmla="*/ 0 w 595"/>
                <a:gd name="T55" fmla="*/ 2147483646 h 301"/>
                <a:gd name="T56" fmla="*/ 2147483646 w 595"/>
                <a:gd name="T57" fmla="*/ 2147483646 h 301"/>
                <a:gd name="T58" fmla="*/ 2147483646 w 595"/>
                <a:gd name="T59" fmla="*/ 2147483646 h 30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95" h="301">
                  <a:moveTo>
                    <a:pt x="42" y="126"/>
                  </a:moveTo>
                  <a:lnTo>
                    <a:pt x="48" y="186"/>
                  </a:lnTo>
                  <a:lnTo>
                    <a:pt x="127" y="210"/>
                  </a:lnTo>
                  <a:lnTo>
                    <a:pt x="181" y="264"/>
                  </a:lnTo>
                  <a:lnTo>
                    <a:pt x="253" y="270"/>
                  </a:lnTo>
                  <a:lnTo>
                    <a:pt x="313" y="301"/>
                  </a:lnTo>
                  <a:lnTo>
                    <a:pt x="379" y="258"/>
                  </a:lnTo>
                  <a:lnTo>
                    <a:pt x="445" y="252"/>
                  </a:lnTo>
                  <a:lnTo>
                    <a:pt x="457" y="210"/>
                  </a:lnTo>
                  <a:lnTo>
                    <a:pt x="499" y="192"/>
                  </a:lnTo>
                  <a:lnTo>
                    <a:pt x="541" y="174"/>
                  </a:lnTo>
                  <a:lnTo>
                    <a:pt x="595" y="156"/>
                  </a:lnTo>
                  <a:lnTo>
                    <a:pt x="583" y="132"/>
                  </a:lnTo>
                  <a:lnTo>
                    <a:pt x="529" y="126"/>
                  </a:lnTo>
                  <a:lnTo>
                    <a:pt x="529" y="96"/>
                  </a:lnTo>
                  <a:lnTo>
                    <a:pt x="541" y="72"/>
                  </a:lnTo>
                  <a:lnTo>
                    <a:pt x="499" y="60"/>
                  </a:lnTo>
                  <a:lnTo>
                    <a:pt x="403" y="84"/>
                  </a:lnTo>
                  <a:lnTo>
                    <a:pt x="367" y="54"/>
                  </a:lnTo>
                  <a:lnTo>
                    <a:pt x="307" y="54"/>
                  </a:lnTo>
                  <a:lnTo>
                    <a:pt x="289" y="36"/>
                  </a:lnTo>
                  <a:lnTo>
                    <a:pt x="217" y="0"/>
                  </a:lnTo>
                  <a:lnTo>
                    <a:pt x="193" y="30"/>
                  </a:lnTo>
                  <a:lnTo>
                    <a:pt x="169" y="66"/>
                  </a:lnTo>
                  <a:lnTo>
                    <a:pt x="121" y="48"/>
                  </a:lnTo>
                  <a:lnTo>
                    <a:pt x="54" y="54"/>
                  </a:lnTo>
                  <a:lnTo>
                    <a:pt x="12" y="78"/>
                  </a:lnTo>
                  <a:lnTo>
                    <a:pt x="0" y="102"/>
                  </a:lnTo>
                  <a:lnTo>
                    <a:pt x="6" y="108"/>
                  </a:lnTo>
                  <a:lnTo>
                    <a:pt x="42" y="12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75" name="Line 449">
              <a:extLst>
                <a:ext uri="{FF2B5EF4-FFF2-40B4-BE49-F238E27FC236}">
                  <a16:creationId xmlns:a16="http://schemas.microsoft.com/office/drawing/2014/main" id="{BFAE08D2-7275-5A45-8B06-383271DF6B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40613" y="4206875"/>
              <a:ext cx="0" cy="0"/>
            </a:xfrm>
            <a:prstGeom prst="line">
              <a:avLst/>
            </a:prstGeom>
            <a:grpFill/>
            <a:ln w="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76" name="Freeform 198">
              <a:extLst>
                <a:ext uri="{FF2B5EF4-FFF2-40B4-BE49-F238E27FC236}">
                  <a16:creationId xmlns:a16="http://schemas.microsoft.com/office/drawing/2014/main" id="{134656AB-842B-8446-A7B2-73D854C6517D}"/>
                </a:ext>
              </a:extLst>
            </p:cNvPr>
            <p:cNvSpPr>
              <a:spLocks/>
            </p:cNvSpPr>
            <p:nvPr/>
          </p:nvSpPr>
          <p:spPr bwMode="auto">
            <a:xfrm>
              <a:off x="7589838" y="3492500"/>
              <a:ext cx="123825" cy="155575"/>
            </a:xfrm>
            <a:custGeom>
              <a:avLst/>
              <a:gdLst>
                <a:gd name="T0" fmla="*/ 2147483646 w 78"/>
                <a:gd name="T1" fmla="*/ 2147483646 h 98"/>
                <a:gd name="T2" fmla="*/ 2147483646 w 78"/>
                <a:gd name="T3" fmla="*/ 2147483646 h 98"/>
                <a:gd name="T4" fmla="*/ 2147483646 w 78"/>
                <a:gd name="T5" fmla="*/ 2147483646 h 98"/>
                <a:gd name="T6" fmla="*/ 2147483646 w 78"/>
                <a:gd name="T7" fmla="*/ 2147483646 h 98"/>
                <a:gd name="T8" fmla="*/ 0 w 78"/>
                <a:gd name="T9" fmla="*/ 2147483646 h 98"/>
                <a:gd name="T10" fmla="*/ 0 w 78"/>
                <a:gd name="T11" fmla="*/ 2147483646 h 98"/>
                <a:gd name="T12" fmla="*/ 2147483646 w 78"/>
                <a:gd name="T13" fmla="*/ 2147483646 h 98"/>
                <a:gd name="T14" fmla="*/ 2147483646 w 78"/>
                <a:gd name="T15" fmla="*/ 2147483646 h 98"/>
                <a:gd name="T16" fmla="*/ 2147483646 w 78"/>
                <a:gd name="T17" fmla="*/ 2147483646 h 98"/>
                <a:gd name="T18" fmla="*/ 2147483646 w 78"/>
                <a:gd name="T19" fmla="*/ 2147483646 h 98"/>
                <a:gd name="T20" fmla="*/ 2147483646 w 78"/>
                <a:gd name="T21" fmla="*/ 2147483646 h 98"/>
                <a:gd name="T22" fmla="*/ 2147483646 w 78"/>
                <a:gd name="T23" fmla="*/ 2147483646 h 98"/>
                <a:gd name="T24" fmla="*/ 2147483646 w 78"/>
                <a:gd name="T25" fmla="*/ 2147483646 h 98"/>
                <a:gd name="T26" fmla="*/ 2147483646 w 78"/>
                <a:gd name="T27" fmla="*/ 2147483646 h 98"/>
                <a:gd name="T28" fmla="*/ 2147483646 w 78"/>
                <a:gd name="T29" fmla="*/ 2147483646 h 98"/>
                <a:gd name="T30" fmla="*/ 2147483646 w 78"/>
                <a:gd name="T31" fmla="*/ 2147483646 h 98"/>
                <a:gd name="T32" fmla="*/ 2147483646 w 78"/>
                <a:gd name="T33" fmla="*/ 2147483646 h 98"/>
                <a:gd name="T34" fmla="*/ 2147483646 w 78"/>
                <a:gd name="T35" fmla="*/ 2147483646 h 98"/>
                <a:gd name="T36" fmla="*/ 2147483646 w 78"/>
                <a:gd name="T37" fmla="*/ 2147483646 h 98"/>
                <a:gd name="T38" fmla="*/ 2147483646 w 78"/>
                <a:gd name="T39" fmla="*/ 2147483646 h 98"/>
                <a:gd name="T40" fmla="*/ 2147483646 w 78"/>
                <a:gd name="T41" fmla="*/ 2147483646 h 98"/>
                <a:gd name="T42" fmla="*/ 2147483646 w 78"/>
                <a:gd name="T43" fmla="*/ 2147483646 h 98"/>
                <a:gd name="T44" fmla="*/ 2147483646 w 78"/>
                <a:gd name="T45" fmla="*/ 2147483646 h 98"/>
                <a:gd name="T46" fmla="*/ 2147483646 w 78"/>
                <a:gd name="T47" fmla="*/ 2147483646 h 98"/>
                <a:gd name="T48" fmla="*/ 2147483646 w 78"/>
                <a:gd name="T49" fmla="*/ 2147483646 h 98"/>
                <a:gd name="T50" fmla="*/ 2147483646 w 78"/>
                <a:gd name="T51" fmla="*/ 2147483646 h 98"/>
                <a:gd name="T52" fmla="*/ 2147483646 w 78"/>
                <a:gd name="T53" fmla="*/ 2147483646 h 98"/>
                <a:gd name="T54" fmla="*/ 2147483646 w 78"/>
                <a:gd name="T55" fmla="*/ 2147483646 h 98"/>
                <a:gd name="T56" fmla="*/ 2147483646 w 78"/>
                <a:gd name="T57" fmla="*/ 2147483646 h 98"/>
                <a:gd name="T58" fmla="*/ 2147483646 w 78"/>
                <a:gd name="T59" fmla="*/ 2147483646 h 98"/>
                <a:gd name="T60" fmla="*/ 2147483646 w 78"/>
                <a:gd name="T61" fmla="*/ 2147483646 h 98"/>
                <a:gd name="T62" fmla="*/ 2147483646 w 78"/>
                <a:gd name="T63" fmla="*/ 0 h 98"/>
                <a:gd name="T64" fmla="*/ 2147483646 w 78"/>
                <a:gd name="T65" fmla="*/ 2147483646 h 9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8" h="98">
                  <a:moveTo>
                    <a:pt x="32" y="12"/>
                  </a:moveTo>
                  <a:lnTo>
                    <a:pt x="34" y="32"/>
                  </a:lnTo>
                  <a:lnTo>
                    <a:pt x="20" y="22"/>
                  </a:lnTo>
                  <a:lnTo>
                    <a:pt x="6" y="34"/>
                  </a:lnTo>
                  <a:lnTo>
                    <a:pt x="0" y="56"/>
                  </a:lnTo>
                  <a:lnTo>
                    <a:pt x="6" y="56"/>
                  </a:lnTo>
                  <a:lnTo>
                    <a:pt x="10" y="56"/>
                  </a:lnTo>
                  <a:lnTo>
                    <a:pt x="30" y="70"/>
                  </a:lnTo>
                  <a:lnTo>
                    <a:pt x="34" y="84"/>
                  </a:lnTo>
                  <a:lnTo>
                    <a:pt x="36" y="92"/>
                  </a:lnTo>
                  <a:lnTo>
                    <a:pt x="40" y="98"/>
                  </a:lnTo>
                  <a:lnTo>
                    <a:pt x="70" y="88"/>
                  </a:lnTo>
                  <a:lnTo>
                    <a:pt x="70" y="84"/>
                  </a:lnTo>
                  <a:lnTo>
                    <a:pt x="68" y="82"/>
                  </a:lnTo>
                  <a:lnTo>
                    <a:pt x="66" y="78"/>
                  </a:lnTo>
                  <a:lnTo>
                    <a:pt x="64" y="76"/>
                  </a:lnTo>
                  <a:lnTo>
                    <a:pt x="64" y="60"/>
                  </a:lnTo>
                  <a:lnTo>
                    <a:pt x="64" y="46"/>
                  </a:lnTo>
                  <a:lnTo>
                    <a:pt x="54" y="26"/>
                  </a:lnTo>
                  <a:lnTo>
                    <a:pt x="64" y="16"/>
                  </a:lnTo>
                  <a:lnTo>
                    <a:pt x="78" y="4"/>
                  </a:lnTo>
                  <a:lnTo>
                    <a:pt x="52" y="0"/>
                  </a:lnTo>
                  <a:lnTo>
                    <a:pt x="32" y="1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77" name="Freeform 199">
              <a:extLst>
                <a:ext uri="{FF2B5EF4-FFF2-40B4-BE49-F238E27FC236}">
                  <a16:creationId xmlns:a16="http://schemas.microsoft.com/office/drawing/2014/main" id="{6EBD1036-E048-8441-8CAB-D35CCCE144FD}"/>
                </a:ext>
              </a:extLst>
            </p:cNvPr>
            <p:cNvSpPr>
              <a:spLocks/>
            </p:cNvSpPr>
            <p:nvPr/>
          </p:nvSpPr>
          <p:spPr bwMode="auto">
            <a:xfrm>
              <a:off x="7637463" y="3632200"/>
              <a:ext cx="85725" cy="104775"/>
            </a:xfrm>
            <a:custGeom>
              <a:avLst/>
              <a:gdLst>
                <a:gd name="T0" fmla="*/ 2147483646 w 54"/>
                <a:gd name="T1" fmla="*/ 2147483646 h 66"/>
                <a:gd name="T2" fmla="*/ 2147483646 w 54"/>
                <a:gd name="T3" fmla="*/ 2147483646 h 66"/>
                <a:gd name="T4" fmla="*/ 2147483646 w 54"/>
                <a:gd name="T5" fmla="*/ 2147483646 h 66"/>
                <a:gd name="T6" fmla="*/ 2147483646 w 54"/>
                <a:gd name="T7" fmla="*/ 2147483646 h 66"/>
                <a:gd name="T8" fmla="*/ 0 w 54"/>
                <a:gd name="T9" fmla="*/ 2147483646 h 66"/>
                <a:gd name="T10" fmla="*/ 0 w 54"/>
                <a:gd name="T11" fmla="*/ 2147483646 h 66"/>
                <a:gd name="T12" fmla="*/ 2147483646 w 54"/>
                <a:gd name="T13" fmla="*/ 2147483646 h 66"/>
                <a:gd name="T14" fmla="*/ 2147483646 w 54"/>
                <a:gd name="T15" fmla="*/ 2147483646 h 66"/>
                <a:gd name="T16" fmla="*/ 2147483646 w 54"/>
                <a:gd name="T17" fmla="*/ 2147483646 h 66"/>
                <a:gd name="T18" fmla="*/ 2147483646 w 54"/>
                <a:gd name="T19" fmla="*/ 2147483646 h 66"/>
                <a:gd name="T20" fmla="*/ 2147483646 w 54"/>
                <a:gd name="T21" fmla="*/ 2147483646 h 66"/>
                <a:gd name="T22" fmla="*/ 2147483646 w 54"/>
                <a:gd name="T23" fmla="*/ 2147483646 h 66"/>
                <a:gd name="T24" fmla="*/ 2147483646 w 54"/>
                <a:gd name="T25" fmla="*/ 2147483646 h 66"/>
                <a:gd name="T26" fmla="*/ 2147483646 w 54"/>
                <a:gd name="T27" fmla="*/ 0 h 66"/>
                <a:gd name="T28" fmla="*/ 2147483646 w 54"/>
                <a:gd name="T29" fmla="*/ 2147483646 h 66"/>
                <a:gd name="T30" fmla="*/ 2147483646 w 54"/>
                <a:gd name="T31" fmla="*/ 2147483646 h 66"/>
                <a:gd name="T32" fmla="*/ 2147483646 w 54"/>
                <a:gd name="T33" fmla="*/ 2147483646 h 66"/>
                <a:gd name="T34" fmla="*/ 2147483646 w 54"/>
                <a:gd name="T35" fmla="*/ 2147483646 h 6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4" h="66">
                  <a:moveTo>
                    <a:pt x="10" y="12"/>
                  </a:moveTo>
                  <a:lnTo>
                    <a:pt x="10" y="12"/>
                  </a:lnTo>
                  <a:lnTo>
                    <a:pt x="10" y="36"/>
                  </a:lnTo>
                  <a:lnTo>
                    <a:pt x="0" y="66"/>
                  </a:lnTo>
                  <a:lnTo>
                    <a:pt x="20" y="66"/>
                  </a:lnTo>
                  <a:lnTo>
                    <a:pt x="40" y="60"/>
                  </a:lnTo>
                  <a:lnTo>
                    <a:pt x="50" y="52"/>
                  </a:lnTo>
                  <a:lnTo>
                    <a:pt x="54" y="36"/>
                  </a:lnTo>
                  <a:lnTo>
                    <a:pt x="40" y="0"/>
                  </a:lnTo>
                  <a:lnTo>
                    <a:pt x="10" y="10"/>
                  </a:lnTo>
                  <a:lnTo>
                    <a:pt x="10" y="12"/>
                  </a:lnTo>
                  <a:close/>
                </a:path>
              </a:pathLst>
            </a:custGeom>
            <a:grpFill/>
            <a:ln w="9525" cap="flat" cmpd="sng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78" name="Freeform 200">
              <a:extLst>
                <a:ext uri="{FF2B5EF4-FFF2-40B4-BE49-F238E27FC236}">
                  <a16:creationId xmlns:a16="http://schemas.microsoft.com/office/drawing/2014/main" id="{23ADF71D-1C05-F441-B5E0-421BD9A851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9413" y="5365750"/>
              <a:ext cx="127000" cy="166688"/>
            </a:xfrm>
            <a:custGeom>
              <a:avLst/>
              <a:gdLst>
                <a:gd name="T0" fmla="*/ 2147483646 w 102"/>
                <a:gd name="T1" fmla="*/ 2147483646 h 114"/>
                <a:gd name="T2" fmla="*/ 2147483646 w 102"/>
                <a:gd name="T3" fmla="*/ 2147483646 h 114"/>
                <a:gd name="T4" fmla="*/ 2147483646 w 102"/>
                <a:gd name="T5" fmla="*/ 0 h 114"/>
                <a:gd name="T6" fmla="*/ 2147483646 w 102"/>
                <a:gd name="T7" fmla="*/ 2147483646 h 114"/>
                <a:gd name="T8" fmla="*/ 0 w 102"/>
                <a:gd name="T9" fmla="*/ 2147483646 h 114"/>
                <a:gd name="T10" fmla="*/ 0 w 102"/>
                <a:gd name="T11" fmla="*/ 2147483646 h 114"/>
                <a:gd name="T12" fmla="*/ 2147483646 w 102"/>
                <a:gd name="T13" fmla="*/ 2147483646 h 114"/>
                <a:gd name="T14" fmla="*/ 2147483646 w 102"/>
                <a:gd name="T15" fmla="*/ 2147483646 h 114"/>
                <a:gd name="T16" fmla="*/ 2147483646 w 102"/>
                <a:gd name="T17" fmla="*/ 2147483646 h 114"/>
                <a:gd name="T18" fmla="*/ 2147483646 w 102"/>
                <a:gd name="T19" fmla="*/ 2147483646 h 114"/>
                <a:gd name="T20" fmla="*/ 2147483646 w 102"/>
                <a:gd name="T21" fmla="*/ 2147483646 h 114"/>
                <a:gd name="T22" fmla="*/ 2147483646 w 102"/>
                <a:gd name="T23" fmla="*/ 2147483646 h 114"/>
                <a:gd name="T24" fmla="*/ 2147483646 w 102"/>
                <a:gd name="T25" fmla="*/ 2147483646 h 11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2" h="114">
                  <a:moveTo>
                    <a:pt x="66" y="24"/>
                  </a:moveTo>
                  <a:lnTo>
                    <a:pt x="36" y="6"/>
                  </a:lnTo>
                  <a:lnTo>
                    <a:pt x="18" y="0"/>
                  </a:lnTo>
                  <a:lnTo>
                    <a:pt x="6" y="18"/>
                  </a:lnTo>
                  <a:lnTo>
                    <a:pt x="0" y="48"/>
                  </a:lnTo>
                  <a:lnTo>
                    <a:pt x="0" y="78"/>
                  </a:lnTo>
                  <a:lnTo>
                    <a:pt x="24" y="96"/>
                  </a:lnTo>
                  <a:lnTo>
                    <a:pt x="36" y="108"/>
                  </a:lnTo>
                  <a:lnTo>
                    <a:pt x="66" y="114"/>
                  </a:lnTo>
                  <a:lnTo>
                    <a:pt x="96" y="90"/>
                  </a:lnTo>
                  <a:lnTo>
                    <a:pt x="102" y="78"/>
                  </a:lnTo>
                  <a:lnTo>
                    <a:pt x="84" y="42"/>
                  </a:lnTo>
                  <a:lnTo>
                    <a:pt x="66" y="2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79" name="Freeform 201">
              <a:extLst>
                <a:ext uri="{FF2B5EF4-FFF2-40B4-BE49-F238E27FC236}">
                  <a16:creationId xmlns:a16="http://schemas.microsoft.com/office/drawing/2014/main" id="{A9F79311-DAE5-C642-9D65-B9F0EDC33EB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1725" y="4675188"/>
              <a:ext cx="320675" cy="392112"/>
            </a:xfrm>
            <a:custGeom>
              <a:avLst/>
              <a:gdLst>
                <a:gd name="T0" fmla="*/ 2147483646 w 240"/>
                <a:gd name="T1" fmla="*/ 2147483646 h 337"/>
                <a:gd name="T2" fmla="*/ 2147483646 w 240"/>
                <a:gd name="T3" fmla="*/ 2147483646 h 337"/>
                <a:gd name="T4" fmla="*/ 2147483646 w 240"/>
                <a:gd name="T5" fmla="*/ 2147483646 h 337"/>
                <a:gd name="T6" fmla="*/ 2147483646 w 240"/>
                <a:gd name="T7" fmla="*/ 2147483646 h 337"/>
                <a:gd name="T8" fmla="*/ 2147483646 w 240"/>
                <a:gd name="T9" fmla="*/ 2147483646 h 337"/>
                <a:gd name="T10" fmla="*/ 2147483646 w 240"/>
                <a:gd name="T11" fmla="*/ 2147483646 h 337"/>
                <a:gd name="T12" fmla="*/ 2147483646 w 240"/>
                <a:gd name="T13" fmla="*/ 2147483646 h 337"/>
                <a:gd name="T14" fmla="*/ 2147483646 w 240"/>
                <a:gd name="T15" fmla="*/ 2147483646 h 337"/>
                <a:gd name="T16" fmla="*/ 2147483646 w 240"/>
                <a:gd name="T17" fmla="*/ 2147483646 h 337"/>
                <a:gd name="T18" fmla="*/ 2147483646 w 240"/>
                <a:gd name="T19" fmla="*/ 2147483646 h 337"/>
                <a:gd name="T20" fmla="*/ 2147483646 w 240"/>
                <a:gd name="T21" fmla="*/ 2147483646 h 337"/>
                <a:gd name="T22" fmla="*/ 2147483646 w 240"/>
                <a:gd name="T23" fmla="*/ 2147483646 h 337"/>
                <a:gd name="T24" fmla="*/ 2147483646 w 240"/>
                <a:gd name="T25" fmla="*/ 2147483646 h 337"/>
                <a:gd name="T26" fmla="*/ 2147483646 w 240"/>
                <a:gd name="T27" fmla="*/ 0 h 337"/>
                <a:gd name="T28" fmla="*/ 2147483646 w 240"/>
                <a:gd name="T29" fmla="*/ 0 h 337"/>
                <a:gd name="T30" fmla="*/ 2147483646 w 240"/>
                <a:gd name="T31" fmla="*/ 2147483646 h 337"/>
                <a:gd name="T32" fmla="*/ 2147483646 w 240"/>
                <a:gd name="T33" fmla="*/ 2147483646 h 337"/>
                <a:gd name="T34" fmla="*/ 2147483646 w 240"/>
                <a:gd name="T35" fmla="*/ 2147483646 h 337"/>
                <a:gd name="T36" fmla="*/ 2147483646 w 240"/>
                <a:gd name="T37" fmla="*/ 2147483646 h 337"/>
                <a:gd name="T38" fmla="*/ 2147483646 w 240"/>
                <a:gd name="T39" fmla="*/ 2147483646 h 337"/>
                <a:gd name="T40" fmla="*/ 2147483646 w 240"/>
                <a:gd name="T41" fmla="*/ 2147483646 h 337"/>
                <a:gd name="T42" fmla="*/ 0 w 240"/>
                <a:gd name="T43" fmla="*/ 2147483646 h 337"/>
                <a:gd name="T44" fmla="*/ 2147483646 w 240"/>
                <a:gd name="T45" fmla="*/ 2147483646 h 337"/>
                <a:gd name="T46" fmla="*/ 2147483646 w 240"/>
                <a:gd name="T47" fmla="*/ 2147483646 h 337"/>
                <a:gd name="T48" fmla="*/ 2147483646 w 240"/>
                <a:gd name="T49" fmla="*/ 2147483646 h 337"/>
                <a:gd name="T50" fmla="*/ 2147483646 w 240"/>
                <a:gd name="T51" fmla="*/ 2147483646 h 337"/>
                <a:gd name="T52" fmla="*/ 2147483646 w 240"/>
                <a:gd name="T53" fmla="*/ 2147483646 h 337"/>
                <a:gd name="T54" fmla="*/ 2147483646 w 240"/>
                <a:gd name="T55" fmla="*/ 2147483646 h 337"/>
                <a:gd name="T56" fmla="*/ 2147483646 w 240"/>
                <a:gd name="T57" fmla="*/ 2147483646 h 337"/>
                <a:gd name="T58" fmla="*/ 2147483646 w 240"/>
                <a:gd name="T59" fmla="*/ 2147483646 h 337"/>
                <a:gd name="T60" fmla="*/ 2147483646 w 240"/>
                <a:gd name="T61" fmla="*/ 2147483646 h 337"/>
                <a:gd name="T62" fmla="*/ 2147483646 w 240"/>
                <a:gd name="T63" fmla="*/ 2147483646 h 33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40" h="337">
                  <a:moveTo>
                    <a:pt x="228" y="204"/>
                  </a:moveTo>
                  <a:lnTo>
                    <a:pt x="228" y="198"/>
                  </a:lnTo>
                  <a:lnTo>
                    <a:pt x="216" y="198"/>
                  </a:lnTo>
                  <a:lnTo>
                    <a:pt x="210" y="162"/>
                  </a:lnTo>
                  <a:lnTo>
                    <a:pt x="180" y="174"/>
                  </a:lnTo>
                  <a:lnTo>
                    <a:pt x="156" y="156"/>
                  </a:lnTo>
                  <a:lnTo>
                    <a:pt x="156" y="120"/>
                  </a:lnTo>
                  <a:lnTo>
                    <a:pt x="180" y="84"/>
                  </a:lnTo>
                  <a:lnTo>
                    <a:pt x="198" y="72"/>
                  </a:lnTo>
                  <a:lnTo>
                    <a:pt x="204" y="54"/>
                  </a:lnTo>
                  <a:lnTo>
                    <a:pt x="192" y="36"/>
                  </a:lnTo>
                  <a:lnTo>
                    <a:pt x="168" y="36"/>
                  </a:lnTo>
                  <a:lnTo>
                    <a:pt x="150" y="18"/>
                  </a:lnTo>
                  <a:lnTo>
                    <a:pt x="120" y="0"/>
                  </a:lnTo>
                  <a:lnTo>
                    <a:pt x="108" y="24"/>
                  </a:lnTo>
                  <a:lnTo>
                    <a:pt x="84" y="48"/>
                  </a:lnTo>
                  <a:lnTo>
                    <a:pt x="66" y="54"/>
                  </a:lnTo>
                  <a:lnTo>
                    <a:pt x="42" y="78"/>
                  </a:lnTo>
                  <a:lnTo>
                    <a:pt x="24" y="72"/>
                  </a:lnTo>
                  <a:lnTo>
                    <a:pt x="18" y="60"/>
                  </a:lnTo>
                  <a:lnTo>
                    <a:pt x="0" y="72"/>
                  </a:lnTo>
                  <a:lnTo>
                    <a:pt x="18" y="114"/>
                  </a:lnTo>
                  <a:lnTo>
                    <a:pt x="54" y="174"/>
                  </a:lnTo>
                  <a:lnTo>
                    <a:pt x="90" y="252"/>
                  </a:lnTo>
                  <a:lnTo>
                    <a:pt x="90" y="264"/>
                  </a:lnTo>
                  <a:lnTo>
                    <a:pt x="216" y="337"/>
                  </a:lnTo>
                  <a:lnTo>
                    <a:pt x="222" y="337"/>
                  </a:lnTo>
                  <a:lnTo>
                    <a:pt x="228" y="307"/>
                  </a:lnTo>
                  <a:lnTo>
                    <a:pt x="234" y="270"/>
                  </a:lnTo>
                  <a:lnTo>
                    <a:pt x="240" y="222"/>
                  </a:lnTo>
                  <a:lnTo>
                    <a:pt x="228" y="204"/>
                  </a:ln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80" name="Freeform 202">
              <a:extLst>
                <a:ext uri="{FF2B5EF4-FFF2-40B4-BE49-F238E27FC236}">
                  <a16:creationId xmlns:a16="http://schemas.microsoft.com/office/drawing/2014/main" id="{E37FE1A1-BF90-0643-AABF-9D3E92102D4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6513" y="4551363"/>
              <a:ext cx="884237" cy="911225"/>
            </a:xfrm>
            <a:custGeom>
              <a:avLst/>
              <a:gdLst>
                <a:gd name="T0" fmla="*/ 2147483646 w 10000"/>
                <a:gd name="T1" fmla="*/ 2147483646 h 10000"/>
                <a:gd name="T2" fmla="*/ 2147483646 w 10000"/>
                <a:gd name="T3" fmla="*/ 2147483646 h 10000"/>
                <a:gd name="T4" fmla="*/ 2147483646 w 10000"/>
                <a:gd name="T5" fmla="*/ 2147483646 h 10000"/>
                <a:gd name="T6" fmla="*/ 2147483646 w 10000"/>
                <a:gd name="T7" fmla="*/ 2147483646 h 10000"/>
                <a:gd name="T8" fmla="*/ 2147483646 w 10000"/>
                <a:gd name="T9" fmla="*/ 2147483646 h 10000"/>
                <a:gd name="T10" fmla="*/ 2147483646 w 10000"/>
                <a:gd name="T11" fmla="*/ 2147483646 h 10000"/>
                <a:gd name="T12" fmla="*/ 2147483646 w 10000"/>
                <a:gd name="T13" fmla="*/ 2147483646 h 10000"/>
                <a:gd name="T14" fmla="*/ 2147483646 w 10000"/>
                <a:gd name="T15" fmla="*/ 2147483646 h 10000"/>
                <a:gd name="T16" fmla="*/ 2147483646 w 10000"/>
                <a:gd name="T17" fmla="*/ 2147483646 h 10000"/>
                <a:gd name="T18" fmla="*/ 2147483646 w 10000"/>
                <a:gd name="T19" fmla="*/ 2147483646 h 10000"/>
                <a:gd name="T20" fmla="*/ 2147483646 w 10000"/>
                <a:gd name="T21" fmla="*/ 2147483646 h 10000"/>
                <a:gd name="T22" fmla="*/ 2147483646 w 10000"/>
                <a:gd name="T23" fmla="*/ 2147483646 h 10000"/>
                <a:gd name="T24" fmla="*/ 2147483646 w 10000"/>
                <a:gd name="T25" fmla="*/ 2147483646 h 10000"/>
                <a:gd name="T26" fmla="*/ 2147483646 w 10000"/>
                <a:gd name="T27" fmla="*/ 2147483646 h 10000"/>
                <a:gd name="T28" fmla="*/ 2147483646 w 10000"/>
                <a:gd name="T29" fmla="*/ 2147483646 h 10000"/>
                <a:gd name="T30" fmla="*/ 2147483646 w 10000"/>
                <a:gd name="T31" fmla="*/ 2147483646 h 10000"/>
                <a:gd name="T32" fmla="*/ 2147483646 w 10000"/>
                <a:gd name="T33" fmla="*/ 2147483646 h 10000"/>
                <a:gd name="T34" fmla="*/ 2147483646 w 10000"/>
                <a:gd name="T35" fmla="*/ 2147483646 h 10000"/>
                <a:gd name="T36" fmla="*/ 2147483646 w 10000"/>
                <a:gd name="T37" fmla="*/ 2147483646 h 10000"/>
                <a:gd name="T38" fmla="*/ 2147483646 w 10000"/>
                <a:gd name="T39" fmla="*/ 2147483646 h 10000"/>
                <a:gd name="T40" fmla="*/ 2147483646 w 10000"/>
                <a:gd name="T41" fmla="*/ 2147483646 h 10000"/>
                <a:gd name="T42" fmla="*/ 2147483646 w 10000"/>
                <a:gd name="T43" fmla="*/ 2147483646 h 10000"/>
                <a:gd name="T44" fmla="*/ 2147483646 w 10000"/>
                <a:gd name="T45" fmla="*/ 2147483646 h 10000"/>
                <a:gd name="T46" fmla="*/ 2147483646 w 10000"/>
                <a:gd name="T47" fmla="*/ 2147483646 h 10000"/>
                <a:gd name="T48" fmla="*/ 2147483646 w 10000"/>
                <a:gd name="T49" fmla="*/ 0 h 10000"/>
                <a:gd name="T50" fmla="*/ 2147483646 w 10000"/>
                <a:gd name="T51" fmla="*/ 2147483646 h 10000"/>
                <a:gd name="T52" fmla="*/ 2147483646 w 10000"/>
                <a:gd name="T53" fmla="*/ 2147483646 h 10000"/>
                <a:gd name="T54" fmla="*/ 2147483646 w 10000"/>
                <a:gd name="T55" fmla="*/ 2147483646 h 10000"/>
                <a:gd name="T56" fmla="*/ 2147483646 w 10000"/>
                <a:gd name="T57" fmla="*/ 2147483646 h 10000"/>
                <a:gd name="T58" fmla="*/ 2147483646 w 10000"/>
                <a:gd name="T59" fmla="*/ 2147483646 h 10000"/>
                <a:gd name="T60" fmla="*/ 2147483646 w 10000"/>
                <a:gd name="T61" fmla="*/ 2147483646 h 10000"/>
                <a:gd name="T62" fmla="*/ 0 w 10000"/>
                <a:gd name="T63" fmla="*/ 2147483646 h 10000"/>
                <a:gd name="T64" fmla="*/ 2147483646 w 10000"/>
                <a:gd name="T65" fmla="*/ 2147483646 h 10000"/>
                <a:gd name="T66" fmla="*/ 2147483646 w 10000"/>
                <a:gd name="T67" fmla="*/ 2147483646 h 10000"/>
                <a:gd name="T68" fmla="*/ 2147483646 w 10000"/>
                <a:gd name="T69" fmla="*/ 2147483646 h 10000"/>
                <a:gd name="T70" fmla="*/ 2147483646 w 10000"/>
                <a:gd name="T71" fmla="*/ 2147483646 h 10000"/>
                <a:gd name="T72" fmla="*/ 2147483646 w 10000"/>
                <a:gd name="T73" fmla="*/ 2147483646 h 10000"/>
                <a:gd name="T74" fmla="*/ 2147483646 w 10000"/>
                <a:gd name="T75" fmla="*/ 2147483646 h 10000"/>
                <a:gd name="T76" fmla="*/ 2147483646 w 10000"/>
                <a:gd name="T77" fmla="*/ 2147483646 h 10000"/>
                <a:gd name="T78" fmla="*/ 2147483646 w 10000"/>
                <a:gd name="T79" fmla="*/ 2147483646 h 10000"/>
                <a:gd name="T80" fmla="*/ 2147483646 w 10000"/>
                <a:gd name="T81" fmla="*/ 2147483646 h 1000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0000" h="10000">
                  <a:moveTo>
                    <a:pt x="5000" y="7769"/>
                  </a:moveTo>
                  <a:cubicBezTo>
                    <a:pt x="5027" y="7795"/>
                    <a:pt x="5055" y="7820"/>
                    <a:pt x="5082" y="7846"/>
                  </a:cubicBezTo>
                  <a:cubicBezTo>
                    <a:pt x="5027" y="8000"/>
                    <a:pt x="4973" y="8154"/>
                    <a:pt x="4918" y="8308"/>
                  </a:cubicBezTo>
                  <a:lnTo>
                    <a:pt x="4672" y="8462"/>
                  </a:lnTo>
                  <a:lnTo>
                    <a:pt x="4098" y="9000"/>
                  </a:lnTo>
                  <a:lnTo>
                    <a:pt x="4180" y="9000"/>
                  </a:lnTo>
                  <a:lnTo>
                    <a:pt x="4098" y="9000"/>
                  </a:lnTo>
                  <a:lnTo>
                    <a:pt x="4344" y="9077"/>
                  </a:lnTo>
                  <a:lnTo>
                    <a:pt x="4754" y="9308"/>
                  </a:lnTo>
                  <a:lnTo>
                    <a:pt x="5000" y="9538"/>
                  </a:lnTo>
                  <a:lnTo>
                    <a:pt x="5246" y="10000"/>
                  </a:lnTo>
                  <a:cubicBezTo>
                    <a:pt x="5273" y="9923"/>
                    <a:pt x="5301" y="9846"/>
                    <a:pt x="5328" y="9769"/>
                  </a:cubicBezTo>
                  <a:lnTo>
                    <a:pt x="5656" y="9462"/>
                  </a:lnTo>
                  <a:lnTo>
                    <a:pt x="6066" y="9077"/>
                  </a:lnTo>
                  <a:lnTo>
                    <a:pt x="6393" y="8077"/>
                  </a:lnTo>
                  <a:lnTo>
                    <a:pt x="6639" y="7615"/>
                  </a:lnTo>
                  <a:lnTo>
                    <a:pt x="7541" y="7077"/>
                  </a:lnTo>
                  <a:lnTo>
                    <a:pt x="8115" y="7000"/>
                  </a:lnTo>
                  <a:lnTo>
                    <a:pt x="8279" y="6923"/>
                  </a:lnTo>
                  <a:lnTo>
                    <a:pt x="8443" y="6615"/>
                  </a:lnTo>
                  <a:cubicBezTo>
                    <a:pt x="8470" y="6513"/>
                    <a:pt x="8498" y="6410"/>
                    <a:pt x="8525" y="6308"/>
                  </a:cubicBezTo>
                  <a:cubicBezTo>
                    <a:pt x="8607" y="6180"/>
                    <a:pt x="8688" y="6051"/>
                    <a:pt x="8770" y="5923"/>
                  </a:cubicBezTo>
                  <a:cubicBezTo>
                    <a:pt x="8797" y="5872"/>
                    <a:pt x="8825" y="5820"/>
                    <a:pt x="8852" y="5769"/>
                  </a:cubicBezTo>
                  <a:cubicBezTo>
                    <a:pt x="8879" y="5333"/>
                    <a:pt x="8907" y="4898"/>
                    <a:pt x="8934" y="4462"/>
                  </a:cubicBezTo>
                  <a:lnTo>
                    <a:pt x="9180" y="4385"/>
                  </a:lnTo>
                  <a:lnTo>
                    <a:pt x="10000" y="3385"/>
                  </a:lnTo>
                  <a:lnTo>
                    <a:pt x="10000" y="3154"/>
                  </a:lnTo>
                  <a:cubicBezTo>
                    <a:pt x="9945" y="2974"/>
                    <a:pt x="9891" y="2795"/>
                    <a:pt x="9836" y="2615"/>
                  </a:cubicBezTo>
                  <a:lnTo>
                    <a:pt x="9344" y="2462"/>
                  </a:lnTo>
                  <a:lnTo>
                    <a:pt x="8607" y="2077"/>
                  </a:lnTo>
                  <a:lnTo>
                    <a:pt x="7787" y="2000"/>
                  </a:lnTo>
                  <a:lnTo>
                    <a:pt x="7541" y="1923"/>
                  </a:lnTo>
                  <a:lnTo>
                    <a:pt x="7377" y="1692"/>
                  </a:lnTo>
                  <a:lnTo>
                    <a:pt x="6721" y="1462"/>
                  </a:lnTo>
                  <a:lnTo>
                    <a:pt x="6148" y="1154"/>
                  </a:lnTo>
                  <a:cubicBezTo>
                    <a:pt x="6121" y="1051"/>
                    <a:pt x="6093" y="949"/>
                    <a:pt x="6066" y="846"/>
                  </a:cubicBezTo>
                  <a:lnTo>
                    <a:pt x="5820" y="231"/>
                  </a:lnTo>
                  <a:lnTo>
                    <a:pt x="5738" y="231"/>
                  </a:lnTo>
                  <a:lnTo>
                    <a:pt x="5410" y="692"/>
                  </a:lnTo>
                  <a:lnTo>
                    <a:pt x="5082" y="846"/>
                  </a:lnTo>
                  <a:cubicBezTo>
                    <a:pt x="5055" y="820"/>
                    <a:pt x="5027" y="795"/>
                    <a:pt x="5000" y="769"/>
                  </a:cubicBezTo>
                  <a:lnTo>
                    <a:pt x="4590" y="769"/>
                  </a:lnTo>
                  <a:lnTo>
                    <a:pt x="4426" y="846"/>
                  </a:lnTo>
                  <a:lnTo>
                    <a:pt x="4344" y="846"/>
                  </a:lnTo>
                  <a:lnTo>
                    <a:pt x="3934" y="923"/>
                  </a:lnTo>
                  <a:lnTo>
                    <a:pt x="3689" y="1000"/>
                  </a:lnTo>
                  <a:lnTo>
                    <a:pt x="3443" y="769"/>
                  </a:lnTo>
                  <a:cubicBezTo>
                    <a:pt x="3470" y="615"/>
                    <a:pt x="3498" y="462"/>
                    <a:pt x="3525" y="308"/>
                  </a:cubicBezTo>
                  <a:lnTo>
                    <a:pt x="3361" y="77"/>
                  </a:lnTo>
                  <a:lnTo>
                    <a:pt x="3197" y="0"/>
                  </a:lnTo>
                  <a:cubicBezTo>
                    <a:pt x="3224" y="51"/>
                    <a:pt x="3252" y="103"/>
                    <a:pt x="3279" y="154"/>
                  </a:cubicBezTo>
                  <a:lnTo>
                    <a:pt x="2869" y="308"/>
                  </a:lnTo>
                  <a:lnTo>
                    <a:pt x="2213" y="308"/>
                  </a:lnTo>
                  <a:lnTo>
                    <a:pt x="2459" y="692"/>
                  </a:lnTo>
                  <a:cubicBezTo>
                    <a:pt x="2486" y="769"/>
                    <a:pt x="2514" y="846"/>
                    <a:pt x="2541" y="923"/>
                  </a:cubicBezTo>
                  <a:lnTo>
                    <a:pt x="1803" y="1154"/>
                  </a:lnTo>
                  <a:lnTo>
                    <a:pt x="1557" y="923"/>
                  </a:lnTo>
                  <a:lnTo>
                    <a:pt x="902" y="1077"/>
                  </a:lnTo>
                  <a:cubicBezTo>
                    <a:pt x="929" y="1205"/>
                    <a:pt x="957" y="1334"/>
                    <a:pt x="984" y="1462"/>
                  </a:cubicBezTo>
                  <a:cubicBezTo>
                    <a:pt x="929" y="1744"/>
                    <a:pt x="875" y="2026"/>
                    <a:pt x="820" y="2308"/>
                  </a:cubicBezTo>
                  <a:cubicBezTo>
                    <a:pt x="765" y="2257"/>
                    <a:pt x="711" y="2205"/>
                    <a:pt x="656" y="2154"/>
                  </a:cubicBezTo>
                  <a:cubicBezTo>
                    <a:pt x="629" y="2231"/>
                    <a:pt x="601" y="2308"/>
                    <a:pt x="574" y="2385"/>
                  </a:cubicBezTo>
                  <a:lnTo>
                    <a:pt x="328" y="2538"/>
                  </a:lnTo>
                  <a:lnTo>
                    <a:pt x="0" y="3000"/>
                  </a:lnTo>
                  <a:lnTo>
                    <a:pt x="0" y="3462"/>
                  </a:lnTo>
                  <a:lnTo>
                    <a:pt x="328" y="3692"/>
                  </a:lnTo>
                  <a:lnTo>
                    <a:pt x="738" y="3538"/>
                  </a:lnTo>
                  <a:cubicBezTo>
                    <a:pt x="765" y="3692"/>
                    <a:pt x="793" y="3846"/>
                    <a:pt x="820" y="4000"/>
                  </a:cubicBezTo>
                  <a:lnTo>
                    <a:pt x="984" y="4000"/>
                  </a:lnTo>
                  <a:lnTo>
                    <a:pt x="984" y="4077"/>
                  </a:lnTo>
                  <a:cubicBezTo>
                    <a:pt x="1311" y="4000"/>
                    <a:pt x="1240" y="3993"/>
                    <a:pt x="1311" y="4000"/>
                  </a:cubicBezTo>
                  <a:cubicBezTo>
                    <a:pt x="1382" y="4007"/>
                    <a:pt x="1378" y="4124"/>
                    <a:pt x="1411" y="4121"/>
                  </a:cubicBezTo>
                  <a:cubicBezTo>
                    <a:pt x="1487" y="4047"/>
                    <a:pt x="1644" y="3939"/>
                    <a:pt x="1720" y="3900"/>
                  </a:cubicBezTo>
                  <a:cubicBezTo>
                    <a:pt x="1796" y="3861"/>
                    <a:pt x="1787" y="3873"/>
                    <a:pt x="1869" y="3886"/>
                  </a:cubicBezTo>
                  <a:cubicBezTo>
                    <a:pt x="1951" y="3899"/>
                    <a:pt x="2074" y="3776"/>
                    <a:pt x="2131" y="3846"/>
                  </a:cubicBezTo>
                  <a:cubicBezTo>
                    <a:pt x="2188" y="3916"/>
                    <a:pt x="2186" y="4154"/>
                    <a:pt x="2213" y="4308"/>
                  </a:cubicBezTo>
                  <a:lnTo>
                    <a:pt x="2705" y="4538"/>
                  </a:lnTo>
                  <a:lnTo>
                    <a:pt x="3279" y="4769"/>
                  </a:lnTo>
                  <a:lnTo>
                    <a:pt x="3279" y="5077"/>
                  </a:lnTo>
                  <a:lnTo>
                    <a:pt x="3443" y="5308"/>
                  </a:lnTo>
                  <a:cubicBezTo>
                    <a:pt x="3525" y="5308"/>
                    <a:pt x="3934" y="5385"/>
                    <a:pt x="3934" y="5385"/>
                  </a:cubicBezTo>
                  <a:lnTo>
                    <a:pt x="3934" y="5692"/>
                  </a:lnTo>
                  <a:lnTo>
                    <a:pt x="3934" y="6231"/>
                  </a:ln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81" name="Freeform 203">
              <a:extLst>
                <a:ext uri="{FF2B5EF4-FFF2-40B4-BE49-F238E27FC236}">
                  <a16:creationId xmlns:a16="http://schemas.microsoft.com/office/drawing/2014/main" id="{568ED9BB-E1E3-7347-BD26-FD9770B992E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3813" y="5153025"/>
              <a:ext cx="473075" cy="947738"/>
            </a:xfrm>
            <a:custGeom>
              <a:avLst/>
              <a:gdLst>
                <a:gd name="T0" fmla="*/ 2147483646 w 10000"/>
                <a:gd name="T1" fmla="*/ 2147483646 h 10001"/>
                <a:gd name="T2" fmla="*/ 2147483646 w 10000"/>
                <a:gd name="T3" fmla="*/ 2147483646 h 10001"/>
                <a:gd name="T4" fmla="*/ 2147483646 w 10000"/>
                <a:gd name="T5" fmla="*/ 2147483646 h 10001"/>
                <a:gd name="T6" fmla="*/ 2147483646 w 10000"/>
                <a:gd name="T7" fmla="*/ 2147483646 h 10001"/>
                <a:gd name="T8" fmla="*/ 2147483646 w 10000"/>
                <a:gd name="T9" fmla="*/ 2147483646 h 10001"/>
                <a:gd name="T10" fmla="*/ 2147483646 w 10000"/>
                <a:gd name="T11" fmla="*/ 2147483646 h 10001"/>
                <a:gd name="T12" fmla="*/ 2147483646 w 10000"/>
                <a:gd name="T13" fmla="*/ 2147483646 h 10001"/>
                <a:gd name="T14" fmla="*/ 2147483646 w 10000"/>
                <a:gd name="T15" fmla="*/ 2147483646 h 10001"/>
                <a:gd name="T16" fmla="*/ 2147483646 w 10000"/>
                <a:gd name="T17" fmla="*/ 2147483646 h 10001"/>
                <a:gd name="T18" fmla="*/ 2147483646 w 10000"/>
                <a:gd name="T19" fmla="*/ 2147483646 h 10001"/>
                <a:gd name="T20" fmla="*/ 2147483646 w 10000"/>
                <a:gd name="T21" fmla="*/ 2147483646 h 10001"/>
                <a:gd name="T22" fmla="*/ 2147483646 w 10000"/>
                <a:gd name="T23" fmla="*/ 2147483646 h 10001"/>
                <a:gd name="T24" fmla="*/ 2147483646 w 10000"/>
                <a:gd name="T25" fmla="*/ 2147483646 h 10001"/>
                <a:gd name="T26" fmla="*/ 2147483646 w 10000"/>
                <a:gd name="T27" fmla="*/ 2147483646 h 10001"/>
                <a:gd name="T28" fmla="*/ 2147483646 w 10000"/>
                <a:gd name="T29" fmla="*/ 0 h 10001"/>
                <a:gd name="T30" fmla="*/ 2147483646 w 10000"/>
                <a:gd name="T31" fmla="*/ 2147483646 h 10001"/>
                <a:gd name="T32" fmla="*/ 2147483646 w 10000"/>
                <a:gd name="T33" fmla="*/ 2147483646 h 10001"/>
                <a:gd name="T34" fmla="*/ 2147483646 w 10000"/>
                <a:gd name="T35" fmla="*/ 2147483646 h 10001"/>
                <a:gd name="T36" fmla="*/ 2147483646 w 10000"/>
                <a:gd name="T37" fmla="*/ 2147483646 h 10001"/>
                <a:gd name="T38" fmla="*/ 2147483646 w 10000"/>
                <a:gd name="T39" fmla="*/ 2147483646 h 10001"/>
                <a:gd name="T40" fmla="*/ 2147483646 w 10000"/>
                <a:gd name="T41" fmla="*/ 2147483646 h 10001"/>
                <a:gd name="T42" fmla="*/ 2147483646 w 10000"/>
                <a:gd name="T43" fmla="*/ 2147483646 h 10001"/>
                <a:gd name="T44" fmla="*/ 2147483646 w 10000"/>
                <a:gd name="T45" fmla="*/ 2147483646 h 10001"/>
                <a:gd name="T46" fmla="*/ 2147483646 w 10000"/>
                <a:gd name="T47" fmla="*/ 2147483646 h 10001"/>
                <a:gd name="T48" fmla="*/ 2147483646 w 10000"/>
                <a:gd name="T49" fmla="*/ 2147483646 h 10001"/>
                <a:gd name="T50" fmla="*/ 2147483646 w 10000"/>
                <a:gd name="T51" fmla="*/ 2147483646 h 10001"/>
                <a:gd name="T52" fmla="*/ 2147483646 w 10000"/>
                <a:gd name="T53" fmla="*/ 2147483646 h 10001"/>
                <a:gd name="T54" fmla="*/ 2147483646 w 10000"/>
                <a:gd name="T55" fmla="*/ 2147483646 h 10001"/>
                <a:gd name="T56" fmla="*/ 2147483646 w 10000"/>
                <a:gd name="T57" fmla="*/ 2147483646 h 10001"/>
                <a:gd name="T58" fmla="*/ 2147483646 w 10000"/>
                <a:gd name="T59" fmla="*/ 2147483646 h 10001"/>
                <a:gd name="T60" fmla="*/ 2147483646 w 10000"/>
                <a:gd name="T61" fmla="*/ 2147483646 h 10001"/>
                <a:gd name="T62" fmla="*/ 2147483646 w 10000"/>
                <a:gd name="T63" fmla="*/ 2147483646 h 10001"/>
                <a:gd name="T64" fmla="*/ 2147483646 w 10000"/>
                <a:gd name="T65" fmla="*/ 2147483646 h 10001"/>
                <a:gd name="T66" fmla="*/ 0 w 10000"/>
                <a:gd name="T67" fmla="*/ 2147483646 h 10001"/>
                <a:gd name="T68" fmla="*/ 2147483646 w 10000"/>
                <a:gd name="T69" fmla="*/ 2147483646 h 10001"/>
                <a:gd name="T70" fmla="*/ 2147483646 w 10000"/>
                <a:gd name="T71" fmla="*/ 2147483646 h 10001"/>
                <a:gd name="T72" fmla="*/ 2147483646 w 10000"/>
                <a:gd name="T73" fmla="*/ 2147483646 h 10001"/>
                <a:gd name="T74" fmla="*/ 2147483646 w 10000"/>
                <a:gd name="T75" fmla="*/ 2147483646 h 10001"/>
                <a:gd name="T76" fmla="*/ 2147483646 w 10000"/>
                <a:gd name="T77" fmla="*/ 2147483646 h 10001"/>
                <a:gd name="T78" fmla="*/ 2147483646 w 10000"/>
                <a:gd name="T79" fmla="*/ 2147483646 h 10001"/>
                <a:gd name="T80" fmla="*/ 2147483646 w 10000"/>
                <a:gd name="T81" fmla="*/ 2147483646 h 10001"/>
                <a:gd name="T82" fmla="*/ 2147483646 w 10000"/>
                <a:gd name="T83" fmla="*/ 2147483646 h 10001"/>
                <a:gd name="T84" fmla="*/ 2147483646 w 10000"/>
                <a:gd name="T85" fmla="*/ 2147483646 h 10001"/>
                <a:gd name="T86" fmla="*/ 2147483646 w 10000"/>
                <a:gd name="T87" fmla="*/ 2147483646 h 10001"/>
                <a:gd name="T88" fmla="*/ 2147483646 w 10000"/>
                <a:gd name="T89" fmla="*/ 2147483646 h 10001"/>
                <a:gd name="T90" fmla="*/ 2147483646 w 10000"/>
                <a:gd name="T91" fmla="*/ 2147483646 h 10001"/>
                <a:gd name="T92" fmla="*/ 2147483646 w 10000"/>
                <a:gd name="T93" fmla="*/ 2147483646 h 10001"/>
                <a:gd name="T94" fmla="*/ 2147483646 w 10000"/>
                <a:gd name="T95" fmla="*/ 2147483646 h 10001"/>
                <a:gd name="T96" fmla="*/ 2147483646 w 10000"/>
                <a:gd name="T97" fmla="*/ 2147483646 h 10001"/>
                <a:gd name="T98" fmla="*/ 2147483646 w 10000"/>
                <a:gd name="T99" fmla="*/ 2147483646 h 10001"/>
                <a:gd name="T100" fmla="*/ 2147483646 w 10000"/>
                <a:gd name="T101" fmla="*/ 2147483646 h 10001"/>
                <a:gd name="T102" fmla="*/ 2147483646 w 10000"/>
                <a:gd name="T103" fmla="*/ 2147483646 h 10001"/>
                <a:gd name="T104" fmla="*/ 2147483646 w 10000"/>
                <a:gd name="T105" fmla="*/ 2147483646 h 10001"/>
                <a:gd name="T106" fmla="*/ 2147483646 w 10000"/>
                <a:gd name="T107" fmla="*/ 2147483646 h 10001"/>
                <a:gd name="T108" fmla="*/ 2147483646 w 10000"/>
                <a:gd name="T109" fmla="*/ 2147483646 h 10001"/>
                <a:gd name="T110" fmla="*/ 2147483646 w 10000"/>
                <a:gd name="T111" fmla="*/ 2147483646 h 10001"/>
                <a:gd name="T112" fmla="*/ 2147483646 w 10000"/>
                <a:gd name="T113" fmla="*/ 2147483646 h 10001"/>
                <a:gd name="T114" fmla="*/ 2147483646 w 10000"/>
                <a:gd name="T115" fmla="*/ 2147483646 h 10001"/>
                <a:gd name="T116" fmla="*/ 2147483646 w 10000"/>
                <a:gd name="T117" fmla="*/ 2147483646 h 10001"/>
                <a:gd name="T118" fmla="*/ 2147483646 w 10000"/>
                <a:gd name="T119" fmla="*/ 2147483646 h 10001"/>
                <a:gd name="T120" fmla="*/ 2147483646 w 10000"/>
                <a:gd name="T121" fmla="*/ 2147483646 h 10001"/>
                <a:gd name="T122" fmla="*/ 2147483646 w 10000"/>
                <a:gd name="T123" fmla="*/ 2147483646 h 10001"/>
                <a:gd name="T124" fmla="*/ 2147483646 w 10000"/>
                <a:gd name="T125" fmla="*/ 2147483646 h 1000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0000" h="10001">
                  <a:moveTo>
                    <a:pt x="7581" y="2950"/>
                  </a:moveTo>
                  <a:cubicBezTo>
                    <a:pt x="7635" y="2818"/>
                    <a:pt x="7688" y="2685"/>
                    <a:pt x="7742" y="2552"/>
                  </a:cubicBezTo>
                  <a:lnTo>
                    <a:pt x="8065" y="2312"/>
                  </a:lnTo>
                  <a:lnTo>
                    <a:pt x="9194" y="1754"/>
                  </a:lnTo>
                  <a:lnTo>
                    <a:pt x="9677" y="1595"/>
                  </a:lnTo>
                  <a:lnTo>
                    <a:pt x="10000" y="1116"/>
                  </a:lnTo>
                  <a:lnTo>
                    <a:pt x="9839" y="1037"/>
                  </a:lnTo>
                  <a:lnTo>
                    <a:pt x="9355" y="1197"/>
                  </a:lnTo>
                  <a:lnTo>
                    <a:pt x="8387" y="1435"/>
                  </a:lnTo>
                  <a:lnTo>
                    <a:pt x="7581" y="1356"/>
                  </a:lnTo>
                  <a:cubicBezTo>
                    <a:pt x="7635" y="1170"/>
                    <a:pt x="7688" y="983"/>
                    <a:pt x="7742" y="797"/>
                  </a:cubicBezTo>
                  <a:lnTo>
                    <a:pt x="7258" y="638"/>
                  </a:lnTo>
                  <a:lnTo>
                    <a:pt x="6290" y="479"/>
                  </a:lnTo>
                  <a:lnTo>
                    <a:pt x="5806" y="319"/>
                  </a:lnTo>
                  <a:lnTo>
                    <a:pt x="5323" y="0"/>
                  </a:lnTo>
                  <a:lnTo>
                    <a:pt x="4677" y="81"/>
                  </a:lnTo>
                  <a:lnTo>
                    <a:pt x="4516" y="159"/>
                  </a:lnTo>
                  <a:lnTo>
                    <a:pt x="3710" y="81"/>
                  </a:lnTo>
                  <a:cubicBezTo>
                    <a:pt x="3387" y="81"/>
                    <a:pt x="3476" y="72"/>
                    <a:pt x="3387" y="81"/>
                  </a:cubicBezTo>
                  <a:cubicBezTo>
                    <a:pt x="3298" y="89"/>
                    <a:pt x="3178" y="131"/>
                    <a:pt x="3178" y="131"/>
                  </a:cubicBezTo>
                  <a:cubicBezTo>
                    <a:pt x="3339" y="211"/>
                    <a:pt x="3245" y="168"/>
                    <a:pt x="3226" y="240"/>
                  </a:cubicBezTo>
                  <a:cubicBezTo>
                    <a:pt x="3207" y="310"/>
                    <a:pt x="3065" y="558"/>
                    <a:pt x="3065" y="558"/>
                  </a:cubicBezTo>
                  <a:lnTo>
                    <a:pt x="2581" y="797"/>
                  </a:lnTo>
                  <a:lnTo>
                    <a:pt x="2581" y="1275"/>
                  </a:lnTo>
                  <a:lnTo>
                    <a:pt x="2258" y="1595"/>
                  </a:lnTo>
                  <a:lnTo>
                    <a:pt x="1774" y="2631"/>
                  </a:lnTo>
                  <a:cubicBezTo>
                    <a:pt x="1828" y="2896"/>
                    <a:pt x="1881" y="3163"/>
                    <a:pt x="1935" y="3428"/>
                  </a:cubicBezTo>
                  <a:lnTo>
                    <a:pt x="968" y="4466"/>
                  </a:lnTo>
                  <a:lnTo>
                    <a:pt x="806" y="5582"/>
                  </a:lnTo>
                  <a:lnTo>
                    <a:pt x="806" y="6141"/>
                  </a:lnTo>
                  <a:cubicBezTo>
                    <a:pt x="752" y="6327"/>
                    <a:pt x="699" y="6514"/>
                    <a:pt x="645" y="6699"/>
                  </a:cubicBezTo>
                  <a:lnTo>
                    <a:pt x="968" y="7019"/>
                  </a:lnTo>
                  <a:lnTo>
                    <a:pt x="484" y="8294"/>
                  </a:lnTo>
                  <a:lnTo>
                    <a:pt x="0" y="8852"/>
                  </a:lnTo>
                  <a:cubicBezTo>
                    <a:pt x="54" y="8985"/>
                    <a:pt x="47" y="9085"/>
                    <a:pt x="161" y="9251"/>
                  </a:cubicBezTo>
                  <a:cubicBezTo>
                    <a:pt x="275" y="9417"/>
                    <a:pt x="316" y="9724"/>
                    <a:pt x="685" y="9848"/>
                  </a:cubicBezTo>
                  <a:cubicBezTo>
                    <a:pt x="1054" y="9973"/>
                    <a:pt x="2126" y="10011"/>
                    <a:pt x="2375" y="10000"/>
                  </a:cubicBezTo>
                  <a:cubicBezTo>
                    <a:pt x="2624" y="9989"/>
                    <a:pt x="2202" y="9881"/>
                    <a:pt x="2182" y="9783"/>
                  </a:cubicBezTo>
                  <a:cubicBezTo>
                    <a:pt x="2163" y="9685"/>
                    <a:pt x="2172" y="9527"/>
                    <a:pt x="2258" y="9410"/>
                  </a:cubicBezTo>
                  <a:cubicBezTo>
                    <a:pt x="2345" y="9293"/>
                    <a:pt x="2550" y="9220"/>
                    <a:pt x="2701" y="9082"/>
                  </a:cubicBezTo>
                  <a:cubicBezTo>
                    <a:pt x="2852" y="8944"/>
                    <a:pt x="3004" y="8707"/>
                    <a:pt x="3165" y="8584"/>
                  </a:cubicBezTo>
                  <a:cubicBezTo>
                    <a:pt x="3326" y="8461"/>
                    <a:pt x="3550" y="8459"/>
                    <a:pt x="3668" y="8344"/>
                  </a:cubicBezTo>
                  <a:cubicBezTo>
                    <a:pt x="3786" y="8229"/>
                    <a:pt x="3918" y="7996"/>
                    <a:pt x="3871" y="7895"/>
                  </a:cubicBezTo>
                  <a:cubicBezTo>
                    <a:pt x="3824" y="7794"/>
                    <a:pt x="3548" y="7789"/>
                    <a:pt x="3387" y="7736"/>
                  </a:cubicBezTo>
                  <a:cubicBezTo>
                    <a:pt x="3280" y="7629"/>
                    <a:pt x="3000" y="7495"/>
                    <a:pt x="3065" y="7416"/>
                  </a:cubicBezTo>
                  <a:cubicBezTo>
                    <a:pt x="3130" y="7337"/>
                    <a:pt x="3541" y="7312"/>
                    <a:pt x="3779" y="7260"/>
                  </a:cubicBezTo>
                  <a:cubicBezTo>
                    <a:pt x="3810" y="7153"/>
                    <a:pt x="3875" y="7075"/>
                    <a:pt x="3971" y="6968"/>
                  </a:cubicBezTo>
                  <a:cubicBezTo>
                    <a:pt x="4067" y="6861"/>
                    <a:pt x="4220" y="6700"/>
                    <a:pt x="4355" y="6620"/>
                  </a:cubicBezTo>
                  <a:cubicBezTo>
                    <a:pt x="4490" y="6540"/>
                    <a:pt x="4699" y="6570"/>
                    <a:pt x="4780" y="6490"/>
                  </a:cubicBezTo>
                  <a:cubicBezTo>
                    <a:pt x="4861" y="6410"/>
                    <a:pt x="4853" y="6226"/>
                    <a:pt x="4839" y="6141"/>
                  </a:cubicBezTo>
                  <a:cubicBezTo>
                    <a:pt x="5323" y="5822"/>
                    <a:pt x="5348" y="5984"/>
                    <a:pt x="5437" y="5921"/>
                  </a:cubicBezTo>
                  <a:cubicBezTo>
                    <a:pt x="5526" y="5858"/>
                    <a:pt x="5368" y="5818"/>
                    <a:pt x="5376" y="5762"/>
                  </a:cubicBezTo>
                  <a:cubicBezTo>
                    <a:pt x="5384" y="5706"/>
                    <a:pt x="5412" y="5665"/>
                    <a:pt x="5484" y="5582"/>
                  </a:cubicBezTo>
                  <a:cubicBezTo>
                    <a:pt x="5556" y="5499"/>
                    <a:pt x="5622" y="5319"/>
                    <a:pt x="5806" y="5264"/>
                  </a:cubicBezTo>
                  <a:cubicBezTo>
                    <a:pt x="5990" y="5209"/>
                    <a:pt x="6266" y="5289"/>
                    <a:pt x="6588" y="5253"/>
                  </a:cubicBezTo>
                  <a:cubicBezTo>
                    <a:pt x="6910" y="5217"/>
                    <a:pt x="7468" y="5176"/>
                    <a:pt x="7741" y="5045"/>
                  </a:cubicBezTo>
                  <a:cubicBezTo>
                    <a:pt x="8014" y="4914"/>
                    <a:pt x="8092" y="4629"/>
                    <a:pt x="8226" y="4466"/>
                  </a:cubicBezTo>
                  <a:cubicBezTo>
                    <a:pt x="8361" y="4303"/>
                    <a:pt x="8441" y="4199"/>
                    <a:pt x="8548" y="4066"/>
                  </a:cubicBezTo>
                  <a:lnTo>
                    <a:pt x="8226" y="3748"/>
                  </a:lnTo>
                  <a:cubicBezTo>
                    <a:pt x="8065" y="3668"/>
                    <a:pt x="7825" y="3557"/>
                    <a:pt x="7742" y="3509"/>
                  </a:cubicBezTo>
                  <a:cubicBezTo>
                    <a:pt x="7659" y="3461"/>
                    <a:pt x="7731" y="3475"/>
                    <a:pt x="7726" y="3458"/>
                  </a:cubicBezTo>
                  <a:lnTo>
                    <a:pt x="7581" y="3350"/>
                  </a:lnTo>
                  <a:lnTo>
                    <a:pt x="7581" y="295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82" name="Freeform 204">
              <a:extLst>
                <a:ext uri="{FF2B5EF4-FFF2-40B4-BE49-F238E27FC236}">
                  <a16:creationId xmlns:a16="http://schemas.microsoft.com/office/drawing/2014/main" id="{DD58DDA9-4C97-5D4E-B751-FCCBB44079C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0313" y="5053013"/>
              <a:ext cx="242887" cy="1179512"/>
            </a:xfrm>
            <a:custGeom>
              <a:avLst/>
              <a:gdLst>
                <a:gd name="T0" fmla="*/ 2147483646 w 14463"/>
                <a:gd name="T1" fmla="*/ 2147483646 h 11339"/>
                <a:gd name="T2" fmla="*/ 2147483646 w 14463"/>
                <a:gd name="T3" fmla="*/ 0 h 11339"/>
                <a:gd name="T4" fmla="*/ 2147483646 w 14463"/>
                <a:gd name="T5" fmla="*/ 2147483646 h 11339"/>
                <a:gd name="T6" fmla="*/ 2147483646 w 14463"/>
                <a:gd name="T7" fmla="*/ 2147483646 h 11339"/>
                <a:gd name="T8" fmla="*/ 2147483646 w 14463"/>
                <a:gd name="T9" fmla="*/ 2147483646 h 11339"/>
                <a:gd name="T10" fmla="*/ 2147483646 w 14463"/>
                <a:gd name="T11" fmla="*/ 2147483646 h 11339"/>
                <a:gd name="T12" fmla="*/ 2147483646 w 14463"/>
                <a:gd name="T13" fmla="*/ 2147483646 h 11339"/>
                <a:gd name="T14" fmla="*/ 2147483646 w 14463"/>
                <a:gd name="T15" fmla="*/ 2147483646 h 11339"/>
                <a:gd name="T16" fmla="*/ 2147483646 w 14463"/>
                <a:gd name="T17" fmla="*/ 2147483646 h 11339"/>
                <a:gd name="T18" fmla="*/ 2147483646 w 14463"/>
                <a:gd name="T19" fmla="*/ 2147483646 h 11339"/>
                <a:gd name="T20" fmla="*/ 2147483646 w 14463"/>
                <a:gd name="T21" fmla="*/ 2147483646 h 11339"/>
                <a:gd name="T22" fmla="*/ 2147483646 w 14463"/>
                <a:gd name="T23" fmla="*/ 2147483646 h 11339"/>
                <a:gd name="T24" fmla="*/ 2147483646 w 14463"/>
                <a:gd name="T25" fmla="*/ 2147483646 h 11339"/>
                <a:gd name="T26" fmla="*/ 2147483646 w 14463"/>
                <a:gd name="T27" fmla="*/ 2147483646 h 11339"/>
                <a:gd name="T28" fmla="*/ 2147483646 w 14463"/>
                <a:gd name="T29" fmla="*/ 2147483646 h 11339"/>
                <a:gd name="T30" fmla="*/ 2147483646 w 14463"/>
                <a:gd name="T31" fmla="*/ 2147483646 h 11339"/>
                <a:gd name="T32" fmla="*/ 2147483646 w 14463"/>
                <a:gd name="T33" fmla="*/ 2147483646 h 11339"/>
                <a:gd name="T34" fmla="*/ 2147483646 w 14463"/>
                <a:gd name="T35" fmla="*/ 2147483646 h 11339"/>
                <a:gd name="T36" fmla="*/ 2147483646 w 14463"/>
                <a:gd name="T37" fmla="*/ 2147483646 h 11339"/>
                <a:gd name="T38" fmla="*/ 2147483646 w 14463"/>
                <a:gd name="T39" fmla="*/ 2147483646 h 11339"/>
                <a:gd name="T40" fmla="*/ 2147483646 w 14463"/>
                <a:gd name="T41" fmla="*/ 2147483646 h 11339"/>
                <a:gd name="T42" fmla="*/ 2147483646 w 14463"/>
                <a:gd name="T43" fmla="*/ 2147483646 h 11339"/>
                <a:gd name="T44" fmla="*/ 2147483646 w 14463"/>
                <a:gd name="T45" fmla="*/ 2147483646 h 11339"/>
                <a:gd name="T46" fmla="*/ 2147483646 w 14463"/>
                <a:gd name="T47" fmla="*/ 2147483646 h 11339"/>
                <a:gd name="T48" fmla="*/ 2147483646 w 14463"/>
                <a:gd name="T49" fmla="*/ 2147483646 h 11339"/>
                <a:gd name="T50" fmla="*/ 2147483646 w 14463"/>
                <a:gd name="T51" fmla="*/ 2147483646 h 11339"/>
                <a:gd name="T52" fmla="*/ 2147483646 w 14463"/>
                <a:gd name="T53" fmla="*/ 2147483646 h 11339"/>
                <a:gd name="T54" fmla="*/ 2147483646 w 14463"/>
                <a:gd name="T55" fmla="*/ 2147483646 h 11339"/>
                <a:gd name="T56" fmla="*/ 2147483646 w 14463"/>
                <a:gd name="T57" fmla="*/ 2147483646 h 11339"/>
                <a:gd name="T58" fmla="*/ 2147483646 w 14463"/>
                <a:gd name="T59" fmla="*/ 2147483646 h 11339"/>
                <a:gd name="T60" fmla="*/ 2147483646 w 14463"/>
                <a:gd name="T61" fmla="*/ 2147483646 h 11339"/>
                <a:gd name="T62" fmla="*/ 2147483646 w 14463"/>
                <a:gd name="T63" fmla="*/ 2147483646 h 11339"/>
                <a:gd name="T64" fmla="*/ 0 w 14463"/>
                <a:gd name="T65" fmla="*/ 2147483646 h 11339"/>
                <a:gd name="T66" fmla="*/ 2147483646 w 14463"/>
                <a:gd name="T67" fmla="*/ 2147483646 h 11339"/>
                <a:gd name="T68" fmla="*/ 2147483646 w 14463"/>
                <a:gd name="T69" fmla="*/ 2147483646 h 11339"/>
                <a:gd name="T70" fmla="*/ 2147483646 w 14463"/>
                <a:gd name="T71" fmla="*/ 2147483646 h 11339"/>
                <a:gd name="T72" fmla="*/ 2147483646 w 14463"/>
                <a:gd name="T73" fmla="*/ 2147483646 h 11339"/>
                <a:gd name="T74" fmla="*/ 2147483646 w 14463"/>
                <a:gd name="T75" fmla="*/ 2147483646 h 11339"/>
                <a:gd name="T76" fmla="*/ 2147483646 w 14463"/>
                <a:gd name="T77" fmla="*/ 2147483646 h 11339"/>
                <a:gd name="T78" fmla="*/ 2147483646 w 14463"/>
                <a:gd name="T79" fmla="*/ 2147483646 h 11339"/>
                <a:gd name="T80" fmla="*/ 2147483646 w 14463"/>
                <a:gd name="T81" fmla="*/ 2147483646 h 11339"/>
                <a:gd name="T82" fmla="*/ 2147483646 w 14463"/>
                <a:gd name="T83" fmla="*/ 2147483646 h 11339"/>
                <a:gd name="T84" fmla="*/ 2147483646 w 14463"/>
                <a:gd name="T85" fmla="*/ 2147483646 h 1133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4463" h="11339">
                  <a:moveTo>
                    <a:pt x="8188" y="209"/>
                  </a:moveTo>
                  <a:lnTo>
                    <a:pt x="8780" y="0"/>
                  </a:lnTo>
                  <a:lnTo>
                    <a:pt x="10217" y="207"/>
                  </a:lnTo>
                  <a:cubicBezTo>
                    <a:pt x="10556" y="264"/>
                    <a:pt x="10640" y="126"/>
                    <a:pt x="10761" y="229"/>
                  </a:cubicBezTo>
                  <a:cubicBezTo>
                    <a:pt x="10936" y="271"/>
                    <a:pt x="11461" y="322"/>
                    <a:pt x="11696" y="417"/>
                  </a:cubicBezTo>
                  <a:cubicBezTo>
                    <a:pt x="11902" y="494"/>
                    <a:pt x="11642" y="593"/>
                    <a:pt x="11730" y="676"/>
                  </a:cubicBezTo>
                  <a:cubicBezTo>
                    <a:pt x="11818" y="759"/>
                    <a:pt x="12063" y="841"/>
                    <a:pt x="12227" y="913"/>
                  </a:cubicBezTo>
                  <a:lnTo>
                    <a:pt x="12983" y="1126"/>
                  </a:lnTo>
                  <a:lnTo>
                    <a:pt x="12748" y="1307"/>
                  </a:lnTo>
                  <a:cubicBezTo>
                    <a:pt x="12663" y="1515"/>
                    <a:pt x="11910" y="1697"/>
                    <a:pt x="11825" y="1905"/>
                  </a:cubicBezTo>
                  <a:lnTo>
                    <a:pt x="10725" y="2530"/>
                  </a:lnTo>
                  <a:lnTo>
                    <a:pt x="10429" y="2947"/>
                  </a:lnTo>
                  <a:cubicBezTo>
                    <a:pt x="10471" y="3165"/>
                    <a:pt x="10514" y="3383"/>
                    <a:pt x="10556" y="3601"/>
                  </a:cubicBezTo>
                  <a:lnTo>
                    <a:pt x="10852" y="3839"/>
                  </a:lnTo>
                  <a:lnTo>
                    <a:pt x="10345" y="3839"/>
                  </a:lnTo>
                  <a:lnTo>
                    <a:pt x="11191" y="4197"/>
                  </a:lnTo>
                  <a:cubicBezTo>
                    <a:pt x="11149" y="4405"/>
                    <a:pt x="11106" y="4613"/>
                    <a:pt x="11064" y="4821"/>
                  </a:cubicBezTo>
                  <a:lnTo>
                    <a:pt x="10599" y="5030"/>
                  </a:lnTo>
                  <a:lnTo>
                    <a:pt x="9456" y="5298"/>
                  </a:lnTo>
                  <a:lnTo>
                    <a:pt x="8822" y="6012"/>
                  </a:lnTo>
                  <a:lnTo>
                    <a:pt x="8272" y="6161"/>
                  </a:lnTo>
                  <a:lnTo>
                    <a:pt x="8526" y="6429"/>
                  </a:lnTo>
                  <a:lnTo>
                    <a:pt x="8145" y="7084"/>
                  </a:lnTo>
                  <a:lnTo>
                    <a:pt x="7299" y="7768"/>
                  </a:lnTo>
                  <a:lnTo>
                    <a:pt x="7383" y="8155"/>
                  </a:lnTo>
                  <a:lnTo>
                    <a:pt x="7680" y="8393"/>
                  </a:lnTo>
                  <a:cubicBezTo>
                    <a:pt x="7624" y="8571"/>
                    <a:pt x="7567" y="8750"/>
                    <a:pt x="7511" y="8928"/>
                  </a:cubicBezTo>
                  <a:lnTo>
                    <a:pt x="7003" y="9465"/>
                  </a:lnTo>
                  <a:lnTo>
                    <a:pt x="10190" y="10380"/>
                  </a:lnTo>
                  <a:cubicBezTo>
                    <a:pt x="10685" y="10621"/>
                    <a:pt x="15360" y="10855"/>
                    <a:pt x="14311" y="11050"/>
                  </a:cubicBezTo>
                  <a:cubicBezTo>
                    <a:pt x="11744" y="11422"/>
                    <a:pt x="9928" y="11345"/>
                    <a:pt x="8880" y="11304"/>
                  </a:cubicBezTo>
                  <a:lnTo>
                    <a:pt x="3686" y="10662"/>
                  </a:lnTo>
                  <a:lnTo>
                    <a:pt x="0" y="9499"/>
                  </a:lnTo>
                  <a:lnTo>
                    <a:pt x="1492" y="8492"/>
                  </a:lnTo>
                  <a:lnTo>
                    <a:pt x="2079" y="7943"/>
                  </a:lnTo>
                  <a:lnTo>
                    <a:pt x="4644" y="6748"/>
                  </a:lnTo>
                  <a:cubicBezTo>
                    <a:pt x="4630" y="6430"/>
                    <a:pt x="2665" y="7030"/>
                    <a:pt x="2651" y="6712"/>
                  </a:cubicBezTo>
                  <a:lnTo>
                    <a:pt x="4099" y="5323"/>
                  </a:lnTo>
                  <a:lnTo>
                    <a:pt x="5760" y="4554"/>
                  </a:lnTo>
                  <a:cubicBezTo>
                    <a:pt x="5651" y="3371"/>
                    <a:pt x="6192" y="4301"/>
                    <a:pt x="6082" y="3119"/>
                  </a:cubicBezTo>
                  <a:lnTo>
                    <a:pt x="7891" y="1548"/>
                  </a:lnTo>
                  <a:lnTo>
                    <a:pt x="8314" y="982"/>
                  </a:lnTo>
                  <a:lnTo>
                    <a:pt x="8188" y="20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83" name="Freeform 205">
              <a:extLst>
                <a:ext uri="{FF2B5EF4-FFF2-40B4-BE49-F238E27FC236}">
                  <a16:creationId xmlns:a16="http://schemas.microsoft.com/office/drawing/2014/main" id="{898B2EFB-9E0B-5649-90BB-98081EB78C8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0988" y="5105400"/>
              <a:ext cx="200025" cy="187325"/>
            </a:xfrm>
            <a:custGeom>
              <a:avLst/>
              <a:gdLst>
                <a:gd name="T0" fmla="*/ 2147483646 w 168"/>
                <a:gd name="T1" fmla="*/ 0 h 156"/>
                <a:gd name="T2" fmla="*/ 0 w 168"/>
                <a:gd name="T3" fmla="*/ 2147483646 h 156"/>
                <a:gd name="T4" fmla="*/ 0 w 168"/>
                <a:gd name="T5" fmla="*/ 2147483646 h 156"/>
                <a:gd name="T6" fmla="*/ 2147483646 w 168"/>
                <a:gd name="T7" fmla="*/ 2147483646 h 156"/>
                <a:gd name="T8" fmla="*/ 2147483646 w 168"/>
                <a:gd name="T9" fmla="*/ 2147483646 h 156"/>
                <a:gd name="T10" fmla="*/ 2147483646 w 168"/>
                <a:gd name="T11" fmla="*/ 2147483646 h 156"/>
                <a:gd name="T12" fmla="*/ 2147483646 w 168"/>
                <a:gd name="T13" fmla="*/ 2147483646 h 156"/>
                <a:gd name="T14" fmla="*/ 2147483646 w 168"/>
                <a:gd name="T15" fmla="*/ 2147483646 h 156"/>
                <a:gd name="T16" fmla="*/ 2147483646 w 168"/>
                <a:gd name="T17" fmla="*/ 2147483646 h 156"/>
                <a:gd name="T18" fmla="*/ 2147483646 w 168"/>
                <a:gd name="T19" fmla="*/ 2147483646 h 156"/>
                <a:gd name="T20" fmla="*/ 2147483646 w 168"/>
                <a:gd name="T21" fmla="*/ 2147483646 h 156"/>
                <a:gd name="T22" fmla="*/ 2147483646 w 168"/>
                <a:gd name="T23" fmla="*/ 2147483646 h 156"/>
                <a:gd name="T24" fmla="*/ 2147483646 w 168"/>
                <a:gd name="T25" fmla="*/ 2147483646 h 156"/>
                <a:gd name="T26" fmla="*/ 2147483646 w 168"/>
                <a:gd name="T27" fmla="*/ 2147483646 h 156"/>
                <a:gd name="T28" fmla="*/ 2147483646 w 168"/>
                <a:gd name="T29" fmla="*/ 2147483646 h 156"/>
                <a:gd name="T30" fmla="*/ 2147483646 w 168"/>
                <a:gd name="T31" fmla="*/ 2147483646 h 156"/>
                <a:gd name="T32" fmla="*/ 2147483646 w 168"/>
                <a:gd name="T33" fmla="*/ 2147483646 h 156"/>
                <a:gd name="T34" fmla="*/ 2147483646 w 168"/>
                <a:gd name="T35" fmla="*/ 2147483646 h 156"/>
                <a:gd name="T36" fmla="*/ 2147483646 w 168"/>
                <a:gd name="T37" fmla="*/ 0 h 156"/>
                <a:gd name="T38" fmla="*/ 2147483646 w 168"/>
                <a:gd name="T39" fmla="*/ 0 h 15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68" h="156">
                  <a:moveTo>
                    <a:pt x="48" y="0"/>
                  </a:moveTo>
                  <a:lnTo>
                    <a:pt x="0" y="36"/>
                  </a:lnTo>
                  <a:lnTo>
                    <a:pt x="0" y="48"/>
                  </a:lnTo>
                  <a:lnTo>
                    <a:pt x="18" y="72"/>
                  </a:lnTo>
                  <a:lnTo>
                    <a:pt x="36" y="84"/>
                  </a:lnTo>
                  <a:lnTo>
                    <a:pt x="72" y="96"/>
                  </a:lnTo>
                  <a:lnTo>
                    <a:pt x="90" y="108"/>
                  </a:lnTo>
                  <a:lnTo>
                    <a:pt x="84" y="150"/>
                  </a:lnTo>
                  <a:lnTo>
                    <a:pt x="114" y="156"/>
                  </a:lnTo>
                  <a:lnTo>
                    <a:pt x="150" y="138"/>
                  </a:lnTo>
                  <a:lnTo>
                    <a:pt x="168" y="126"/>
                  </a:lnTo>
                  <a:lnTo>
                    <a:pt x="162" y="114"/>
                  </a:lnTo>
                  <a:lnTo>
                    <a:pt x="162" y="90"/>
                  </a:lnTo>
                  <a:lnTo>
                    <a:pt x="144" y="84"/>
                  </a:lnTo>
                  <a:lnTo>
                    <a:pt x="120" y="54"/>
                  </a:lnTo>
                  <a:lnTo>
                    <a:pt x="108" y="42"/>
                  </a:lnTo>
                  <a:lnTo>
                    <a:pt x="90" y="12"/>
                  </a:lnTo>
                  <a:lnTo>
                    <a:pt x="90" y="6"/>
                  </a:lnTo>
                  <a:lnTo>
                    <a:pt x="78" y="0"/>
                  </a:lnTo>
                  <a:lnTo>
                    <a:pt x="48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84" name="Freeform 206">
              <a:extLst>
                <a:ext uri="{FF2B5EF4-FFF2-40B4-BE49-F238E27FC236}">
                  <a16:creationId xmlns:a16="http://schemas.microsoft.com/office/drawing/2014/main" id="{5ED9B51B-3C58-6F44-A3DB-CC6A70F5BEC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7000" y="4897438"/>
              <a:ext cx="266700" cy="287337"/>
            </a:xfrm>
            <a:custGeom>
              <a:avLst/>
              <a:gdLst>
                <a:gd name="T0" fmla="*/ 2147483646 w 10141"/>
                <a:gd name="T1" fmla="*/ 2147483646 h 10000"/>
                <a:gd name="T2" fmla="*/ 2147483646 w 10141"/>
                <a:gd name="T3" fmla="*/ 2147483646 h 10000"/>
                <a:gd name="T4" fmla="*/ 2147483646 w 10141"/>
                <a:gd name="T5" fmla="*/ 2147483646 h 10000"/>
                <a:gd name="T6" fmla="*/ 2147483646 w 10141"/>
                <a:gd name="T7" fmla="*/ 2147483646 h 10000"/>
                <a:gd name="T8" fmla="*/ 2147483646 w 10141"/>
                <a:gd name="T9" fmla="*/ 2147483646 h 10000"/>
                <a:gd name="T10" fmla="*/ 2147483646 w 10141"/>
                <a:gd name="T11" fmla="*/ 2147483646 h 10000"/>
                <a:gd name="T12" fmla="*/ 2147483646 w 10141"/>
                <a:gd name="T13" fmla="*/ 2147483646 h 10000"/>
                <a:gd name="T14" fmla="*/ 2147483646 w 10141"/>
                <a:gd name="T15" fmla="*/ 2147483646 h 10000"/>
                <a:gd name="T16" fmla="*/ 2147483646 w 10141"/>
                <a:gd name="T17" fmla="*/ 2147483646 h 10000"/>
                <a:gd name="T18" fmla="*/ 2147483646 w 10141"/>
                <a:gd name="T19" fmla="*/ 2147483646 h 10000"/>
                <a:gd name="T20" fmla="*/ 2147483646 w 10141"/>
                <a:gd name="T21" fmla="*/ 2147483646 h 10000"/>
                <a:gd name="T22" fmla="*/ 2147483646 w 10141"/>
                <a:gd name="T23" fmla="*/ 2147483646 h 10000"/>
                <a:gd name="T24" fmla="*/ 2147483646 w 10141"/>
                <a:gd name="T25" fmla="*/ 2147483646 h 10000"/>
                <a:gd name="T26" fmla="*/ 2147483646 w 10141"/>
                <a:gd name="T27" fmla="*/ 0 h 10000"/>
                <a:gd name="T28" fmla="*/ 2147483646 w 10141"/>
                <a:gd name="T29" fmla="*/ 2147483646 h 10000"/>
                <a:gd name="T30" fmla="*/ 2147483646 w 10141"/>
                <a:gd name="T31" fmla="*/ 2147483646 h 10000"/>
                <a:gd name="T32" fmla="*/ 2147483646 w 10141"/>
                <a:gd name="T33" fmla="*/ 2147483646 h 10000"/>
                <a:gd name="T34" fmla="*/ 2147483646 w 10141"/>
                <a:gd name="T35" fmla="*/ 2147483646 h 10000"/>
                <a:gd name="T36" fmla="*/ 2147483646 w 10141"/>
                <a:gd name="T37" fmla="*/ 2147483646 h 10000"/>
                <a:gd name="T38" fmla="*/ 2147483646 w 10141"/>
                <a:gd name="T39" fmla="*/ 2147483646 h 10000"/>
                <a:gd name="T40" fmla="*/ 2147483646 w 10141"/>
                <a:gd name="T41" fmla="*/ 2147483646 h 10000"/>
                <a:gd name="T42" fmla="*/ 2147483646 w 10141"/>
                <a:gd name="T43" fmla="*/ 2147483646 h 10000"/>
                <a:gd name="T44" fmla="*/ 2147483646 w 10141"/>
                <a:gd name="T45" fmla="*/ 2147483646 h 10000"/>
                <a:gd name="T46" fmla="*/ 2147483646 w 10141"/>
                <a:gd name="T47" fmla="*/ 2147483646 h 10000"/>
                <a:gd name="T48" fmla="*/ 2147483646 w 10141"/>
                <a:gd name="T49" fmla="*/ 2147483646 h 10000"/>
                <a:gd name="T50" fmla="*/ 2147483646 w 10141"/>
                <a:gd name="T51" fmla="*/ 2147483646 h 10000"/>
                <a:gd name="T52" fmla="*/ 2147483646 w 10141"/>
                <a:gd name="T53" fmla="*/ 2147483646 h 10000"/>
                <a:gd name="T54" fmla="*/ 2147483646 w 10141"/>
                <a:gd name="T55" fmla="*/ 2147483646 h 10000"/>
                <a:gd name="T56" fmla="*/ 2147483646 w 10141"/>
                <a:gd name="T57" fmla="*/ 2147483646 h 10000"/>
                <a:gd name="T58" fmla="*/ 2147483646 w 10141"/>
                <a:gd name="T59" fmla="*/ 2147483646 h 10000"/>
                <a:gd name="T60" fmla="*/ 2147483646 w 10141"/>
                <a:gd name="T61" fmla="*/ 2147483646 h 1000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0141" h="10000">
                  <a:moveTo>
                    <a:pt x="6087" y="9512"/>
                  </a:moveTo>
                  <a:lnTo>
                    <a:pt x="6087" y="9024"/>
                  </a:lnTo>
                  <a:lnTo>
                    <a:pt x="8249" y="7561"/>
                  </a:lnTo>
                  <a:lnTo>
                    <a:pt x="9600" y="7561"/>
                  </a:lnTo>
                  <a:lnTo>
                    <a:pt x="10141" y="7805"/>
                  </a:lnTo>
                  <a:lnTo>
                    <a:pt x="10141" y="6098"/>
                  </a:lnTo>
                  <a:lnTo>
                    <a:pt x="10141" y="5122"/>
                  </a:lnTo>
                  <a:cubicBezTo>
                    <a:pt x="10141" y="5122"/>
                    <a:pt x="8790" y="4878"/>
                    <a:pt x="8519" y="4878"/>
                  </a:cubicBezTo>
                  <a:lnTo>
                    <a:pt x="7979" y="4146"/>
                  </a:lnTo>
                  <a:lnTo>
                    <a:pt x="7979" y="3171"/>
                  </a:lnTo>
                  <a:lnTo>
                    <a:pt x="6087" y="2439"/>
                  </a:lnTo>
                  <a:lnTo>
                    <a:pt x="4465" y="1707"/>
                  </a:lnTo>
                  <a:lnTo>
                    <a:pt x="4195" y="244"/>
                  </a:lnTo>
                  <a:lnTo>
                    <a:pt x="2573" y="0"/>
                  </a:lnTo>
                  <a:lnTo>
                    <a:pt x="1492" y="732"/>
                  </a:lnTo>
                  <a:lnTo>
                    <a:pt x="411" y="976"/>
                  </a:lnTo>
                  <a:cubicBezTo>
                    <a:pt x="591" y="1220"/>
                    <a:pt x="924" y="1260"/>
                    <a:pt x="952" y="1707"/>
                  </a:cubicBezTo>
                  <a:cubicBezTo>
                    <a:pt x="980" y="2154"/>
                    <a:pt x="691" y="3085"/>
                    <a:pt x="578" y="3659"/>
                  </a:cubicBezTo>
                  <a:cubicBezTo>
                    <a:pt x="465" y="4234"/>
                    <a:pt x="368" y="4765"/>
                    <a:pt x="272" y="5154"/>
                  </a:cubicBezTo>
                  <a:cubicBezTo>
                    <a:pt x="176" y="5543"/>
                    <a:pt x="-27" y="5787"/>
                    <a:pt x="2" y="5992"/>
                  </a:cubicBezTo>
                  <a:cubicBezTo>
                    <a:pt x="31" y="6197"/>
                    <a:pt x="243" y="6244"/>
                    <a:pt x="446" y="6383"/>
                  </a:cubicBezTo>
                  <a:cubicBezTo>
                    <a:pt x="649" y="6522"/>
                    <a:pt x="1138" y="6592"/>
                    <a:pt x="1222" y="6829"/>
                  </a:cubicBezTo>
                  <a:cubicBezTo>
                    <a:pt x="1306" y="7066"/>
                    <a:pt x="1042" y="7480"/>
                    <a:pt x="952" y="7805"/>
                  </a:cubicBezTo>
                  <a:lnTo>
                    <a:pt x="2033" y="9512"/>
                  </a:lnTo>
                  <a:lnTo>
                    <a:pt x="2303" y="10000"/>
                  </a:lnTo>
                  <a:lnTo>
                    <a:pt x="2844" y="9756"/>
                  </a:lnTo>
                  <a:lnTo>
                    <a:pt x="3384" y="9756"/>
                  </a:lnTo>
                  <a:lnTo>
                    <a:pt x="4736" y="10000"/>
                  </a:lnTo>
                  <a:lnTo>
                    <a:pt x="5006" y="9756"/>
                  </a:lnTo>
                  <a:lnTo>
                    <a:pt x="6087" y="9512"/>
                  </a:ln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85" name="Freeform 207">
              <a:extLst>
                <a:ext uri="{FF2B5EF4-FFF2-40B4-BE49-F238E27FC236}">
                  <a16:creationId xmlns:a16="http://schemas.microsoft.com/office/drawing/2014/main" id="{7CCB2CEB-5249-9840-89BD-09C8E1DC5EE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2063" y="4629150"/>
              <a:ext cx="195262" cy="139700"/>
            </a:xfrm>
            <a:custGeom>
              <a:avLst/>
              <a:gdLst>
                <a:gd name="T0" fmla="*/ 0 w 10000"/>
                <a:gd name="T1" fmla="*/ 2147483646 h 10000"/>
                <a:gd name="T2" fmla="*/ 0 w 10000"/>
                <a:gd name="T3" fmla="*/ 2147483646 h 10000"/>
                <a:gd name="T4" fmla="*/ 2147483646 w 10000"/>
                <a:gd name="T5" fmla="*/ 2147483646 h 10000"/>
                <a:gd name="T6" fmla="*/ 2147483646 w 10000"/>
                <a:gd name="T7" fmla="*/ 2147483646 h 10000"/>
                <a:gd name="T8" fmla="*/ 2147483646 w 10000"/>
                <a:gd name="T9" fmla="*/ 2147483646 h 10000"/>
                <a:gd name="T10" fmla="*/ 2147483646 w 10000"/>
                <a:gd name="T11" fmla="*/ 2147483646 h 10000"/>
                <a:gd name="T12" fmla="*/ 2147483646 w 10000"/>
                <a:gd name="T13" fmla="*/ 2147483646 h 10000"/>
                <a:gd name="T14" fmla="*/ 2147483646 w 10000"/>
                <a:gd name="T15" fmla="*/ 2147483646 h 10000"/>
                <a:gd name="T16" fmla="*/ 2147483646 w 10000"/>
                <a:gd name="T17" fmla="*/ 2147483646 h 10000"/>
                <a:gd name="T18" fmla="*/ 2147483646 w 10000"/>
                <a:gd name="T19" fmla="*/ 2147483646 h 10000"/>
                <a:gd name="T20" fmla="*/ 2147483646 w 10000"/>
                <a:gd name="T21" fmla="*/ 2147483646 h 10000"/>
                <a:gd name="T22" fmla="*/ 2147483646 w 10000"/>
                <a:gd name="T23" fmla="*/ 0 h 100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0000" h="10000">
                  <a:moveTo>
                    <a:pt x="0" y="3889"/>
                  </a:moveTo>
                  <a:lnTo>
                    <a:pt x="0" y="3889"/>
                  </a:lnTo>
                  <a:lnTo>
                    <a:pt x="2000" y="5556"/>
                  </a:lnTo>
                  <a:lnTo>
                    <a:pt x="3200" y="7222"/>
                  </a:lnTo>
                  <a:lnTo>
                    <a:pt x="4800" y="7222"/>
                  </a:lnTo>
                  <a:lnTo>
                    <a:pt x="5600" y="8889"/>
                  </a:lnTo>
                  <a:lnTo>
                    <a:pt x="5268" y="8163"/>
                  </a:lnTo>
                  <a:lnTo>
                    <a:pt x="5600" y="8889"/>
                  </a:lnTo>
                  <a:lnTo>
                    <a:pt x="6400" y="10000"/>
                  </a:lnTo>
                  <a:lnTo>
                    <a:pt x="7200" y="3889"/>
                  </a:lnTo>
                  <a:cubicBezTo>
                    <a:pt x="7067" y="2963"/>
                    <a:pt x="6933" y="2037"/>
                    <a:pt x="6800" y="1111"/>
                  </a:cubicBezTo>
                  <a:lnTo>
                    <a:pt x="10000" y="0"/>
                  </a:ln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86" name="Freeform 208">
              <a:extLst>
                <a:ext uri="{FF2B5EF4-FFF2-40B4-BE49-F238E27FC236}">
                  <a16:creationId xmlns:a16="http://schemas.microsoft.com/office/drawing/2014/main" id="{53753178-D36C-774A-AF4A-6AAD9BEC00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4325" y="4462463"/>
              <a:ext cx="117475" cy="179387"/>
            </a:xfrm>
            <a:custGeom>
              <a:avLst/>
              <a:gdLst>
                <a:gd name="T0" fmla="*/ 2147483646 w 90"/>
                <a:gd name="T1" fmla="*/ 2147483646 h 138"/>
                <a:gd name="T2" fmla="*/ 2147483646 w 90"/>
                <a:gd name="T3" fmla="*/ 2147483646 h 138"/>
                <a:gd name="T4" fmla="*/ 2147483646 w 90"/>
                <a:gd name="T5" fmla="*/ 2147483646 h 138"/>
                <a:gd name="T6" fmla="*/ 2147483646 w 90"/>
                <a:gd name="T7" fmla="*/ 2147483646 h 138"/>
                <a:gd name="T8" fmla="*/ 2147483646 w 90"/>
                <a:gd name="T9" fmla="*/ 2147483646 h 138"/>
                <a:gd name="T10" fmla="*/ 2147483646 w 90"/>
                <a:gd name="T11" fmla="*/ 2147483646 h 138"/>
                <a:gd name="T12" fmla="*/ 2147483646 w 90"/>
                <a:gd name="T13" fmla="*/ 2147483646 h 138"/>
                <a:gd name="T14" fmla="*/ 2147483646 w 90"/>
                <a:gd name="T15" fmla="*/ 0 h 138"/>
                <a:gd name="T16" fmla="*/ 2147483646 w 90"/>
                <a:gd name="T17" fmla="*/ 2147483646 h 138"/>
                <a:gd name="T18" fmla="*/ 0 w 90"/>
                <a:gd name="T19" fmla="*/ 2147483646 h 138"/>
                <a:gd name="T20" fmla="*/ 2147483646 w 90"/>
                <a:gd name="T21" fmla="*/ 2147483646 h 138"/>
                <a:gd name="T22" fmla="*/ 2147483646 w 90"/>
                <a:gd name="T23" fmla="*/ 2147483646 h 138"/>
                <a:gd name="T24" fmla="*/ 2147483646 w 90"/>
                <a:gd name="T25" fmla="*/ 2147483646 h 138"/>
                <a:gd name="T26" fmla="*/ 2147483646 w 90"/>
                <a:gd name="T27" fmla="*/ 2147483646 h 138"/>
                <a:gd name="T28" fmla="*/ 2147483646 w 90"/>
                <a:gd name="T29" fmla="*/ 2147483646 h 138"/>
                <a:gd name="T30" fmla="*/ 2147483646 w 90"/>
                <a:gd name="T31" fmla="*/ 2147483646 h 138"/>
                <a:gd name="T32" fmla="*/ 2147483646 w 90"/>
                <a:gd name="T33" fmla="*/ 2147483646 h 138"/>
                <a:gd name="T34" fmla="*/ 2147483646 w 90"/>
                <a:gd name="T35" fmla="*/ 2147483646 h 13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0" h="138">
                  <a:moveTo>
                    <a:pt x="90" y="126"/>
                  </a:moveTo>
                  <a:lnTo>
                    <a:pt x="78" y="102"/>
                  </a:lnTo>
                  <a:lnTo>
                    <a:pt x="66" y="78"/>
                  </a:lnTo>
                  <a:lnTo>
                    <a:pt x="84" y="60"/>
                  </a:lnTo>
                  <a:lnTo>
                    <a:pt x="90" y="42"/>
                  </a:lnTo>
                  <a:lnTo>
                    <a:pt x="66" y="36"/>
                  </a:lnTo>
                  <a:lnTo>
                    <a:pt x="60" y="18"/>
                  </a:lnTo>
                  <a:lnTo>
                    <a:pt x="36" y="0"/>
                  </a:lnTo>
                  <a:lnTo>
                    <a:pt x="12" y="24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18" y="66"/>
                  </a:lnTo>
                  <a:lnTo>
                    <a:pt x="30" y="84"/>
                  </a:lnTo>
                  <a:lnTo>
                    <a:pt x="24" y="120"/>
                  </a:lnTo>
                  <a:lnTo>
                    <a:pt x="42" y="138"/>
                  </a:lnTo>
                  <a:lnTo>
                    <a:pt x="60" y="132"/>
                  </a:lnTo>
                  <a:lnTo>
                    <a:pt x="90" y="126"/>
                  </a:ln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87" name="Freeform 209">
              <a:extLst>
                <a:ext uri="{FF2B5EF4-FFF2-40B4-BE49-F238E27FC236}">
                  <a16:creationId xmlns:a16="http://schemas.microsoft.com/office/drawing/2014/main" id="{F9830713-7BD0-4A4E-987A-BD42422CA7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6888" y="4525963"/>
              <a:ext cx="76200" cy="93662"/>
            </a:xfrm>
            <a:custGeom>
              <a:avLst/>
              <a:gdLst>
                <a:gd name="T0" fmla="*/ 2147483646 w 60"/>
                <a:gd name="T1" fmla="*/ 2147483646 h 72"/>
                <a:gd name="T2" fmla="*/ 2147483646 w 60"/>
                <a:gd name="T3" fmla="*/ 2147483646 h 72"/>
                <a:gd name="T4" fmla="*/ 2147483646 w 60"/>
                <a:gd name="T5" fmla="*/ 2147483646 h 72"/>
                <a:gd name="T6" fmla="*/ 2147483646 w 60"/>
                <a:gd name="T7" fmla="*/ 2147483646 h 72"/>
                <a:gd name="T8" fmla="*/ 2147483646 w 60"/>
                <a:gd name="T9" fmla="*/ 2147483646 h 72"/>
                <a:gd name="T10" fmla="*/ 2147483646 w 60"/>
                <a:gd name="T11" fmla="*/ 0 h 72"/>
                <a:gd name="T12" fmla="*/ 2147483646 w 60"/>
                <a:gd name="T13" fmla="*/ 0 h 72"/>
                <a:gd name="T14" fmla="*/ 0 w 60"/>
                <a:gd name="T15" fmla="*/ 2147483646 h 72"/>
                <a:gd name="T16" fmla="*/ 2147483646 w 60"/>
                <a:gd name="T17" fmla="*/ 2147483646 h 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0" h="72">
                  <a:moveTo>
                    <a:pt x="6" y="42"/>
                  </a:moveTo>
                  <a:lnTo>
                    <a:pt x="6" y="66"/>
                  </a:lnTo>
                  <a:lnTo>
                    <a:pt x="12" y="72"/>
                  </a:lnTo>
                  <a:lnTo>
                    <a:pt x="36" y="60"/>
                  </a:lnTo>
                  <a:lnTo>
                    <a:pt x="60" y="24"/>
                  </a:lnTo>
                  <a:lnTo>
                    <a:pt x="18" y="0"/>
                  </a:lnTo>
                  <a:lnTo>
                    <a:pt x="6" y="0"/>
                  </a:lnTo>
                  <a:lnTo>
                    <a:pt x="0" y="18"/>
                  </a:lnTo>
                  <a:lnTo>
                    <a:pt x="6" y="4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88" name="Freeform 210">
              <a:extLst>
                <a:ext uri="{FF2B5EF4-FFF2-40B4-BE49-F238E27FC236}">
                  <a16:creationId xmlns:a16="http://schemas.microsoft.com/office/drawing/2014/main" id="{3C711F9B-94F8-5643-8487-446AB828F8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3225" y="4522788"/>
              <a:ext cx="96838" cy="109537"/>
            </a:xfrm>
            <a:custGeom>
              <a:avLst/>
              <a:gdLst>
                <a:gd name="T0" fmla="*/ 2147483646 w 72"/>
                <a:gd name="T1" fmla="*/ 2147483646 h 84"/>
                <a:gd name="T2" fmla="*/ 2147483646 w 72"/>
                <a:gd name="T3" fmla="*/ 2147483646 h 84"/>
                <a:gd name="T4" fmla="*/ 2147483646 w 72"/>
                <a:gd name="T5" fmla="*/ 2147483646 h 84"/>
                <a:gd name="T6" fmla="*/ 2147483646 w 72"/>
                <a:gd name="T7" fmla="*/ 2147483646 h 84"/>
                <a:gd name="T8" fmla="*/ 2147483646 w 72"/>
                <a:gd name="T9" fmla="*/ 2147483646 h 84"/>
                <a:gd name="T10" fmla="*/ 2147483646 w 72"/>
                <a:gd name="T11" fmla="*/ 0 h 84"/>
                <a:gd name="T12" fmla="*/ 2147483646 w 72"/>
                <a:gd name="T13" fmla="*/ 2147483646 h 84"/>
                <a:gd name="T14" fmla="*/ 0 w 72"/>
                <a:gd name="T15" fmla="*/ 2147483646 h 84"/>
                <a:gd name="T16" fmla="*/ 2147483646 w 72"/>
                <a:gd name="T17" fmla="*/ 2147483646 h 84"/>
                <a:gd name="T18" fmla="*/ 2147483646 w 72"/>
                <a:gd name="T19" fmla="*/ 2147483646 h 84"/>
                <a:gd name="T20" fmla="*/ 2147483646 w 72"/>
                <a:gd name="T21" fmla="*/ 2147483646 h 84"/>
                <a:gd name="T22" fmla="*/ 2147483646 w 72"/>
                <a:gd name="T23" fmla="*/ 2147483646 h 84"/>
                <a:gd name="T24" fmla="*/ 2147483646 w 72"/>
                <a:gd name="T25" fmla="*/ 2147483646 h 84"/>
                <a:gd name="T26" fmla="*/ 2147483646 w 72"/>
                <a:gd name="T27" fmla="*/ 2147483646 h 8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72" h="84">
                  <a:moveTo>
                    <a:pt x="72" y="78"/>
                  </a:moveTo>
                  <a:lnTo>
                    <a:pt x="72" y="54"/>
                  </a:lnTo>
                  <a:lnTo>
                    <a:pt x="66" y="30"/>
                  </a:lnTo>
                  <a:lnTo>
                    <a:pt x="72" y="12"/>
                  </a:lnTo>
                  <a:lnTo>
                    <a:pt x="24" y="6"/>
                  </a:lnTo>
                  <a:lnTo>
                    <a:pt x="24" y="0"/>
                  </a:lnTo>
                  <a:lnTo>
                    <a:pt x="18" y="18"/>
                  </a:lnTo>
                  <a:lnTo>
                    <a:pt x="0" y="36"/>
                  </a:lnTo>
                  <a:lnTo>
                    <a:pt x="12" y="60"/>
                  </a:lnTo>
                  <a:lnTo>
                    <a:pt x="24" y="84"/>
                  </a:lnTo>
                  <a:lnTo>
                    <a:pt x="30" y="84"/>
                  </a:lnTo>
                  <a:lnTo>
                    <a:pt x="42" y="78"/>
                  </a:lnTo>
                  <a:lnTo>
                    <a:pt x="72" y="78"/>
                  </a:ln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89" name="Freeform 211">
              <a:extLst>
                <a:ext uri="{FF2B5EF4-FFF2-40B4-BE49-F238E27FC236}">
                  <a16:creationId xmlns:a16="http://schemas.microsoft.com/office/drawing/2014/main" id="{21485A57-D78E-F340-81C4-604412659EC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8" y="4378325"/>
              <a:ext cx="333375" cy="280988"/>
            </a:xfrm>
            <a:custGeom>
              <a:avLst/>
              <a:gdLst>
                <a:gd name="T0" fmla="*/ 2147483646 w 43"/>
                <a:gd name="T1" fmla="*/ 2147483646 h 36"/>
                <a:gd name="T2" fmla="*/ 2147483646 w 43"/>
                <a:gd name="T3" fmla="*/ 2147483646 h 36"/>
                <a:gd name="T4" fmla="*/ 2147483646 w 43"/>
                <a:gd name="T5" fmla="*/ 2147483646 h 36"/>
                <a:gd name="T6" fmla="*/ 2147483646 w 43"/>
                <a:gd name="T7" fmla="*/ 2147483646 h 36"/>
                <a:gd name="T8" fmla="*/ 2147483646 w 43"/>
                <a:gd name="T9" fmla="*/ 2147483646 h 36"/>
                <a:gd name="T10" fmla="*/ 2147483646 w 43"/>
                <a:gd name="T11" fmla="*/ 2147483646 h 36"/>
                <a:gd name="T12" fmla="*/ 2147483646 w 43"/>
                <a:gd name="T13" fmla="*/ 2147483646 h 36"/>
                <a:gd name="T14" fmla="*/ 2147483646 w 43"/>
                <a:gd name="T15" fmla="*/ 2147483646 h 36"/>
                <a:gd name="T16" fmla="*/ 2147483646 w 43"/>
                <a:gd name="T17" fmla="*/ 2147483646 h 36"/>
                <a:gd name="T18" fmla="*/ 2147483646 w 43"/>
                <a:gd name="T19" fmla="*/ 2147483646 h 36"/>
                <a:gd name="T20" fmla="*/ 2147483646 w 43"/>
                <a:gd name="T21" fmla="*/ 2147483646 h 36"/>
                <a:gd name="T22" fmla="*/ 2147483646 w 43"/>
                <a:gd name="T23" fmla="*/ 2147483646 h 36"/>
                <a:gd name="T24" fmla="*/ 2147483646 w 43"/>
                <a:gd name="T25" fmla="*/ 2147483646 h 36"/>
                <a:gd name="T26" fmla="*/ 2147483646 w 43"/>
                <a:gd name="T27" fmla="*/ 0 h 36"/>
                <a:gd name="T28" fmla="*/ 2147483646 w 43"/>
                <a:gd name="T29" fmla="*/ 2147483646 h 36"/>
                <a:gd name="T30" fmla="*/ 0 w 43"/>
                <a:gd name="T31" fmla="*/ 2147483646 h 36"/>
                <a:gd name="T32" fmla="*/ 2147483646 w 43"/>
                <a:gd name="T33" fmla="*/ 2147483646 h 36"/>
                <a:gd name="T34" fmla="*/ 2147483646 w 43"/>
                <a:gd name="T35" fmla="*/ 2147483646 h 36"/>
                <a:gd name="T36" fmla="*/ 2147483646 w 43"/>
                <a:gd name="T37" fmla="*/ 2147483646 h 36"/>
                <a:gd name="T38" fmla="*/ 2147483646 w 43"/>
                <a:gd name="T39" fmla="*/ 2147483646 h 36"/>
                <a:gd name="T40" fmla="*/ 2147483646 w 43"/>
                <a:gd name="T41" fmla="*/ 2147483646 h 36"/>
                <a:gd name="T42" fmla="*/ 2147483646 w 43"/>
                <a:gd name="T43" fmla="*/ 2147483646 h 36"/>
                <a:gd name="T44" fmla="*/ 2147483646 w 43"/>
                <a:gd name="T45" fmla="*/ 2147483646 h 36"/>
                <a:gd name="T46" fmla="*/ 2147483646 w 43"/>
                <a:gd name="T47" fmla="*/ 2147483646 h 36"/>
                <a:gd name="T48" fmla="*/ 2147483646 w 43"/>
                <a:gd name="T49" fmla="*/ 2147483646 h 36"/>
                <a:gd name="T50" fmla="*/ 2147483646 w 43"/>
                <a:gd name="T51" fmla="*/ 2147483646 h 36"/>
                <a:gd name="T52" fmla="*/ 2147483646 w 43"/>
                <a:gd name="T53" fmla="*/ 2147483646 h 36"/>
                <a:gd name="T54" fmla="*/ 2147483646 w 43"/>
                <a:gd name="T55" fmla="*/ 2147483646 h 36"/>
                <a:gd name="T56" fmla="*/ 2147483646 w 43"/>
                <a:gd name="T57" fmla="*/ 2147483646 h 36"/>
                <a:gd name="T58" fmla="*/ 2147483646 w 43"/>
                <a:gd name="T59" fmla="*/ 2147483646 h 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3" h="36">
                  <a:moveTo>
                    <a:pt x="38" y="21"/>
                  </a:moveTo>
                  <a:cubicBezTo>
                    <a:pt x="37" y="18"/>
                    <a:pt x="37" y="18"/>
                    <a:pt x="37" y="18"/>
                  </a:cubicBezTo>
                  <a:cubicBezTo>
                    <a:pt x="39" y="15"/>
                    <a:pt x="39" y="15"/>
                    <a:pt x="39" y="15"/>
                  </a:cubicBezTo>
                  <a:cubicBezTo>
                    <a:pt x="43" y="11"/>
                    <a:pt x="43" y="11"/>
                    <a:pt x="43" y="11"/>
                  </a:cubicBezTo>
                  <a:cubicBezTo>
                    <a:pt x="42" y="11"/>
                    <a:pt x="42" y="11"/>
                    <a:pt x="42" y="11"/>
                  </a:cubicBezTo>
                  <a:cubicBezTo>
                    <a:pt x="39" y="10"/>
                    <a:pt x="39" y="10"/>
                    <a:pt x="39" y="10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7" y="3"/>
                    <a:pt x="6" y="3"/>
                  </a:cubicBezTo>
                  <a:cubicBezTo>
                    <a:pt x="5" y="3"/>
                    <a:pt x="5" y="1"/>
                    <a:pt x="5" y="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6" y="22"/>
                    <a:pt x="16" y="22"/>
                    <a:pt x="16" y="22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21" y="36"/>
                    <a:pt x="21" y="36"/>
                    <a:pt x="21" y="36"/>
                  </a:cubicBezTo>
                  <a:cubicBezTo>
                    <a:pt x="30" y="33"/>
                    <a:pt x="30" y="33"/>
                    <a:pt x="30" y="33"/>
                  </a:cubicBezTo>
                  <a:cubicBezTo>
                    <a:pt x="29" y="30"/>
                    <a:pt x="29" y="30"/>
                    <a:pt x="29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39" y="23"/>
                    <a:pt x="39" y="23"/>
                    <a:pt x="39" y="23"/>
                  </a:cubicBezTo>
                  <a:cubicBezTo>
                    <a:pt x="38" y="21"/>
                    <a:pt x="38" y="21"/>
                    <a:pt x="38" y="21"/>
                  </a:cubicBez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90" name="Freeform 212">
              <a:extLst>
                <a:ext uri="{FF2B5EF4-FFF2-40B4-BE49-F238E27FC236}">
                  <a16:creationId xmlns:a16="http://schemas.microsoft.com/office/drawing/2014/main" id="{5FD84C64-7AB3-6944-BE13-15F996AA3CA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0775" y="4627563"/>
              <a:ext cx="134938" cy="149225"/>
            </a:xfrm>
            <a:custGeom>
              <a:avLst/>
              <a:gdLst>
                <a:gd name="T0" fmla="*/ 2147483646 w 102"/>
                <a:gd name="T1" fmla="*/ 2147483646 h 114"/>
                <a:gd name="T2" fmla="*/ 2147483646 w 102"/>
                <a:gd name="T3" fmla="*/ 2147483646 h 114"/>
                <a:gd name="T4" fmla="*/ 2147483646 w 102"/>
                <a:gd name="T5" fmla="*/ 2147483646 h 114"/>
                <a:gd name="T6" fmla="*/ 2147483646 w 102"/>
                <a:gd name="T7" fmla="*/ 2147483646 h 114"/>
                <a:gd name="T8" fmla="*/ 2147483646 w 102"/>
                <a:gd name="T9" fmla="*/ 2147483646 h 114"/>
                <a:gd name="T10" fmla="*/ 2147483646 w 102"/>
                <a:gd name="T11" fmla="*/ 2147483646 h 114"/>
                <a:gd name="T12" fmla="*/ 2147483646 w 102"/>
                <a:gd name="T13" fmla="*/ 0 h 114"/>
                <a:gd name="T14" fmla="*/ 2147483646 w 102"/>
                <a:gd name="T15" fmla="*/ 2147483646 h 114"/>
                <a:gd name="T16" fmla="*/ 0 w 102"/>
                <a:gd name="T17" fmla="*/ 2147483646 h 114"/>
                <a:gd name="T18" fmla="*/ 2147483646 w 102"/>
                <a:gd name="T19" fmla="*/ 2147483646 h 114"/>
                <a:gd name="T20" fmla="*/ 0 w 102"/>
                <a:gd name="T21" fmla="*/ 2147483646 h 114"/>
                <a:gd name="T22" fmla="*/ 2147483646 w 102"/>
                <a:gd name="T23" fmla="*/ 2147483646 h 114"/>
                <a:gd name="T24" fmla="*/ 2147483646 w 102"/>
                <a:gd name="T25" fmla="*/ 2147483646 h 11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2" h="114">
                  <a:moveTo>
                    <a:pt x="24" y="114"/>
                  </a:moveTo>
                  <a:lnTo>
                    <a:pt x="48" y="90"/>
                  </a:lnTo>
                  <a:lnTo>
                    <a:pt x="66" y="84"/>
                  </a:lnTo>
                  <a:lnTo>
                    <a:pt x="90" y="60"/>
                  </a:lnTo>
                  <a:lnTo>
                    <a:pt x="102" y="36"/>
                  </a:lnTo>
                  <a:lnTo>
                    <a:pt x="78" y="18"/>
                  </a:lnTo>
                  <a:lnTo>
                    <a:pt x="30" y="0"/>
                  </a:lnTo>
                  <a:lnTo>
                    <a:pt x="24" y="12"/>
                  </a:lnTo>
                  <a:lnTo>
                    <a:pt x="0" y="66"/>
                  </a:lnTo>
                  <a:lnTo>
                    <a:pt x="12" y="90"/>
                  </a:lnTo>
                  <a:lnTo>
                    <a:pt x="0" y="96"/>
                  </a:lnTo>
                  <a:lnTo>
                    <a:pt x="6" y="108"/>
                  </a:lnTo>
                  <a:lnTo>
                    <a:pt x="24" y="11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91" name="Freeform 213">
              <a:extLst>
                <a:ext uri="{FF2B5EF4-FFF2-40B4-BE49-F238E27FC236}">
                  <a16:creationId xmlns:a16="http://schemas.microsoft.com/office/drawing/2014/main" id="{EF12B463-5A38-7045-962D-53C6E3DFE3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7738" y="2967038"/>
              <a:ext cx="49212" cy="96837"/>
            </a:xfrm>
            <a:custGeom>
              <a:avLst/>
              <a:gdLst>
                <a:gd name="T0" fmla="*/ 0 w 429209"/>
                <a:gd name="T1" fmla="*/ 2 h 839755"/>
                <a:gd name="T2" fmla="*/ 0 w 429209"/>
                <a:gd name="T3" fmla="*/ 1 h 839755"/>
                <a:gd name="T4" fmla="*/ 0 w 429209"/>
                <a:gd name="T5" fmla="*/ 1 h 839755"/>
                <a:gd name="T6" fmla="*/ 0 w 429209"/>
                <a:gd name="T7" fmla="*/ 0 h 839755"/>
                <a:gd name="T8" fmla="*/ 1 w 429209"/>
                <a:gd name="T9" fmla="*/ 0 h 839755"/>
                <a:gd name="T10" fmla="*/ 1 w 429209"/>
                <a:gd name="T11" fmla="*/ 0 h 839755"/>
                <a:gd name="T12" fmla="*/ 1 w 429209"/>
                <a:gd name="T13" fmla="*/ 1 h 839755"/>
                <a:gd name="T14" fmla="*/ 1 w 429209"/>
                <a:gd name="T15" fmla="*/ 1 h 839755"/>
                <a:gd name="T16" fmla="*/ 0 w 429209"/>
                <a:gd name="T17" fmla="*/ 1 h 839755"/>
                <a:gd name="T18" fmla="*/ 0 w 429209"/>
                <a:gd name="T19" fmla="*/ 2 h 839755"/>
                <a:gd name="T20" fmla="*/ 0 w 429209"/>
                <a:gd name="T21" fmla="*/ 2 h 839755"/>
                <a:gd name="T22" fmla="*/ 0 w 429209"/>
                <a:gd name="T23" fmla="*/ 2 h 83975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29209" h="839755">
                  <a:moveTo>
                    <a:pt x="53214" y="797282"/>
                  </a:moveTo>
                  <a:cubicBezTo>
                    <a:pt x="54137" y="718133"/>
                    <a:pt x="55061" y="638985"/>
                    <a:pt x="55984" y="559836"/>
                  </a:cubicBezTo>
                  <a:lnTo>
                    <a:pt x="0" y="522514"/>
                  </a:lnTo>
                  <a:lnTo>
                    <a:pt x="111968" y="130628"/>
                  </a:lnTo>
                  <a:lnTo>
                    <a:pt x="261258" y="130628"/>
                  </a:lnTo>
                  <a:lnTo>
                    <a:pt x="391886" y="0"/>
                  </a:lnTo>
                  <a:lnTo>
                    <a:pt x="410547" y="261257"/>
                  </a:lnTo>
                  <a:lnTo>
                    <a:pt x="429209" y="410547"/>
                  </a:lnTo>
                  <a:lnTo>
                    <a:pt x="223935" y="634481"/>
                  </a:lnTo>
                  <a:lnTo>
                    <a:pt x="223935" y="839755"/>
                  </a:lnTo>
                  <a:lnTo>
                    <a:pt x="111968" y="783771"/>
                  </a:lnTo>
                  <a:lnTo>
                    <a:pt x="53214" y="79728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92" name="Freeform 214">
              <a:extLst>
                <a:ext uri="{FF2B5EF4-FFF2-40B4-BE49-F238E27FC236}">
                  <a16:creationId xmlns:a16="http://schemas.microsoft.com/office/drawing/2014/main" id="{052973A7-AB43-8A4D-85AE-75D73F582F6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29325" y="3640138"/>
              <a:ext cx="431800" cy="417512"/>
            </a:xfrm>
            <a:custGeom>
              <a:avLst/>
              <a:gdLst>
                <a:gd name="T0" fmla="*/ 2147483646 w 10795"/>
                <a:gd name="T1" fmla="*/ 2147483646 h 10652"/>
                <a:gd name="T2" fmla="*/ 2147483646 w 10795"/>
                <a:gd name="T3" fmla="*/ 2147483646 h 10652"/>
                <a:gd name="T4" fmla="*/ 2147483646 w 10795"/>
                <a:gd name="T5" fmla="*/ 2147483646 h 10652"/>
                <a:gd name="T6" fmla="*/ 2147483646 w 10795"/>
                <a:gd name="T7" fmla="*/ 2147483646 h 10652"/>
                <a:gd name="T8" fmla="*/ 2147483646 w 10795"/>
                <a:gd name="T9" fmla="*/ 2147483646 h 10652"/>
                <a:gd name="T10" fmla="*/ 2147483646 w 10795"/>
                <a:gd name="T11" fmla="*/ 2147483646 h 10652"/>
                <a:gd name="T12" fmla="*/ 2147483646 w 10795"/>
                <a:gd name="T13" fmla="*/ 2147483646 h 10652"/>
                <a:gd name="T14" fmla="*/ 2147483646 w 10795"/>
                <a:gd name="T15" fmla="*/ 2147483646 h 10652"/>
                <a:gd name="T16" fmla="*/ 2147483646 w 10795"/>
                <a:gd name="T17" fmla="*/ 2147483646 h 10652"/>
                <a:gd name="T18" fmla="*/ 2147483646 w 10795"/>
                <a:gd name="T19" fmla="*/ 2147483646 h 10652"/>
                <a:gd name="T20" fmla="*/ 2147483646 w 10795"/>
                <a:gd name="T21" fmla="*/ 2147483646 h 10652"/>
                <a:gd name="T22" fmla="*/ 2147483646 w 10795"/>
                <a:gd name="T23" fmla="*/ 2147483646 h 10652"/>
                <a:gd name="T24" fmla="*/ 2147483646 w 10795"/>
                <a:gd name="T25" fmla="*/ 2147483646 h 10652"/>
                <a:gd name="T26" fmla="*/ 2147483646 w 10795"/>
                <a:gd name="T27" fmla="*/ 2147483646 h 10652"/>
                <a:gd name="T28" fmla="*/ 2147483646 w 10795"/>
                <a:gd name="T29" fmla="*/ 360875000 h 10652"/>
                <a:gd name="T30" fmla="*/ 2147483646 w 10795"/>
                <a:gd name="T31" fmla="*/ 2147483646 h 10652"/>
                <a:gd name="T32" fmla="*/ 2147483646 w 10795"/>
                <a:gd name="T33" fmla="*/ 2147483646 h 10652"/>
                <a:gd name="T34" fmla="*/ 2147483646 w 10795"/>
                <a:gd name="T35" fmla="*/ 2147483646 h 10652"/>
                <a:gd name="T36" fmla="*/ 2147483646 w 10795"/>
                <a:gd name="T37" fmla="*/ 2147483646 h 10652"/>
                <a:gd name="T38" fmla="*/ 2147483646 w 10795"/>
                <a:gd name="T39" fmla="*/ 2147483646 h 10652"/>
                <a:gd name="T40" fmla="*/ 2147483646 w 10795"/>
                <a:gd name="T41" fmla="*/ 2147483646 h 10652"/>
                <a:gd name="T42" fmla="*/ 2147483646 w 10795"/>
                <a:gd name="T43" fmla="*/ 2147483646 h 10652"/>
                <a:gd name="T44" fmla="*/ 2147483646 w 10795"/>
                <a:gd name="T45" fmla="*/ 2147483646 h 10652"/>
                <a:gd name="T46" fmla="*/ 2147483646 w 10795"/>
                <a:gd name="T47" fmla="*/ 2147483646 h 10652"/>
                <a:gd name="T48" fmla="*/ 2147483646 w 10795"/>
                <a:gd name="T49" fmla="*/ 2147483646 h 10652"/>
                <a:gd name="T50" fmla="*/ 2147483646 w 10795"/>
                <a:gd name="T51" fmla="*/ 2147483646 h 10652"/>
                <a:gd name="T52" fmla="*/ 2147483646 w 10795"/>
                <a:gd name="T53" fmla="*/ 2147483646 h 10652"/>
                <a:gd name="T54" fmla="*/ 2147483646 w 10795"/>
                <a:gd name="T55" fmla="*/ 2147483646 h 10652"/>
                <a:gd name="T56" fmla="*/ 2147483646 w 10795"/>
                <a:gd name="T57" fmla="*/ 2147483646 h 10652"/>
                <a:gd name="T58" fmla="*/ 2147483646 w 10795"/>
                <a:gd name="T59" fmla="*/ 2147483646 h 10652"/>
                <a:gd name="T60" fmla="*/ 2147483646 w 10795"/>
                <a:gd name="T61" fmla="*/ 2147483646 h 10652"/>
                <a:gd name="T62" fmla="*/ 2147483646 w 10795"/>
                <a:gd name="T63" fmla="*/ 2147483646 h 10652"/>
                <a:gd name="T64" fmla="*/ 2147483646 w 10795"/>
                <a:gd name="T65" fmla="*/ 2147483646 h 10652"/>
                <a:gd name="T66" fmla="*/ 2147483646 w 10795"/>
                <a:gd name="T67" fmla="*/ 2147483646 h 10652"/>
                <a:gd name="T68" fmla="*/ 2147483646 w 10795"/>
                <a:gd name="T69" fmla="*/ 2147483646 h 10652"/>
                <a:gd name="T70" fmla="*/ 2147483646 w 10795"/>
                <a:gd name="T71" fmla="*/ 2147483646 h 10652"/>
                <a:gd name="T72" fmla="*/ 2147483646 w 10795"/>
                <a:gd name="T73" fmla="*/ 2147483646 h 10652"/>
                <a:gd name="T74" fmla="*/ 2147483646 w 10795"/>
                <a:gd name="T75" fmla="*/ 2147483646 h 1065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0795" h="10652">
                  <a:moveTo>
                    <a:pt x="7118" y="10169"/>
                  </a:moveTo>
                  <a:cubicBezTo>
                    <a:pt x="7403" y="10018"/>
                    <a:pt x="7922" y="10028"/>
                    <a:pt x="7912" y="9685"/>
                  </a:cubicBezTo>
                  <a:cubicBezTo>
                    <a:pt x="7902" y="9342"/>
                    <a:pt x="7173" y="8474"/>
                    <a:pt x="7058" y="8110"/>
                  </a:cubicBezTo>
                  <a:cubicBezTo>
                    <a:pt x="6943" y="7746"/>
                    <a:pt x="7143" y="7666"/>
                    <a:pt x="7222" y="7500"/>
                  </a:cubicBezTo>
                  <a:cubicBezTo>
                    <a:pt x="7301" y="7334"/>
                    <a:pt x="7346" y="7193"/>
                    <a:pt x="7530" y="7116"/>
                  </a:cubicBezTo>
                  <a:cubicBezTo>
                    <a:pt x="7714" y="7039"/>
                    <a:pt x="8027" y="7379"/>
                    <a:pt x="8325" y="7039"/>
                  </a:cubicBezTo>
                  <a:cubicBezTo>
                    <a:pt x="8623" y="6699"/>
                    <a:pt x="9062" y="5615"/>
                    <a:pt x="9319" y="5078"/>
                  </a:cubicBezTo>
                  <a:cubicBezTo>
                    <a:pt x="9576" y="4541"/>
                    <a:pt x="9720" y="4241"/>
                    <a:pt x="9868" y="3816"/>
                  </a:cubicBezTo>
                  <a:cubicBezTo>
                    <a:pt x="10016" y="3391"/>
                    <a:pt x="10257" y="2817"/>
                    <a:pt x="10206" y="2527"/>
                  </a:cubicBezTo>
                  <a:cubicBezTo>
                    <a:pt x="10155" y="2237"/>
                    <a:pt x="9538" y="2325"/>
                    <a:pt x="9564" y="2075"/>
                  </a:cubicBezTo>
                  <a:cubicBezTo>
                    <a:pt x="9591" y="1811"/>
                    <a:pt x="9500" y="1164"/>
                    <a:pt x="9640" y="1129"/>
                  </a:cubicBezTo>
                  <a:cubicBezTo>
                    <a:pt x="10141" y="1004"/>
                    <a:pt x="10598" y="957"/>
                    <a:pt x="10748" y="847"/>
                  </a:cubicBezTo>
                  <a:cubicBezTo>
                    <a:pt x="10898" y="737"/>
                    <a:pt x="10653" y="578"/>
                    <a:pt x="10543" y="467"/>
                  </a:cubicBezTo>
                  <a:cubicBezTo>
                    <a:pt x="10433" y="356"/>
                    <a:pt x="10260" y="257"/>
                    <a:pt x="10085" y="179"/>
                  </a:cubicBezTo>
                  <a:cubicBezTo>
                    <a:pt x="9911" y="102"/>
                    <a:pt x="9805" y="-9"/>
                    <a:pt x="9497" y="1"/>
                  </a:cubicBezTo>
                  <a:cubicBezTo>
                    <a:pt x="9192" y="11"/>
                    <a:pt x="8556" y="193"/>
                    <a:pt x="8247" y="237"/>
                  </a:cubicBezTo>
                  <a:cubicBezTo>
                    <a:pt x="7938" y="279"/>
                    <a:pt x="7858" y="208"/>
                    <a:pt x="7639" y="263"/>
                  </a:cubicBezTo>
                  <a:cubicBezTo>
                    <a:pt x="7421" y="320"/>
                    <a:pt x="7152" y="573"/>
                    <a:pt x="6937" y="573"/>
                  </a:cubicBezTo>
                  <a:cubicBezTo>
                    <a:pt x="6886" y="922"/>
                    <a:pt x="6810" y="1372"/>
                    <a:pt x="6784" y="1623"/>
                  </a:cubicBezTo>
                  <a:cubicBezTo>
                    <a:pt x="6758" y="1873"/>
                    <a:pt x="6784" y="1924"/>
                    <a:pt x="6784" y="2075"/>
                  </a:cubicBezTo>
                  <a:cubicBezTo>
                    <a:pt x="6712" y="2150"/>
                    <a:pt x="6645" y="2133"/>
                    <a:pt x="6569" y="2301"/>
                  </a:cubicBezTo>
                  <a:cubicBezTo>
                    <a:pt x="6493" y="2469"/>
                    <a:pt x="6407" y="2823"/>
                    <a:pt x="6326" y="3084"/>
                  </a:cubicBezTo>
                  <a:cubicBezTo>
                    <a:pt x="6326" y="3084"/>
                    <a:pt x="5388" y="3490"/>
                    <a:pt x="5072" y="3661"/>
                  </a:cubicBezTo>
                  <a:cubicBezTo>
                    <a:pt x="4756" y="3832"/>
                    <a:pt x="4644" y="3888"/>
                    <a:pt x="4431" y="4113"/>
                  </a:cubicBezTo>
                  <a:cubicBezTo>
                    <a:pt x="4217" y="4338"/>
                    <a:pt x="3788" y="5012"/>
                    <a:pt x="3788" y="5012"/>
                  </a:cubicBezTo>
                  <a:cubicBezTo>
                    <a:pt x="3788" y="5012"/>
                    <a:pt x="2925" y="5037"/>
                    <a:pt x="2506" y="5245"/>
                  </a:cubicBezTo>
                  <a:cubicBezTo>
                    <a:pt x="2087" y="5453"/>
                    <a:pt x="1684" y="6101"/>
                    <a:pt x="1270" y="6260"/>
                  </a:cubicBezTo>
                  <a:cubicBezTo>
                    <a:pt x="856" y="6419"/>
                    <a:pt x="140" y="6073"/>
                    <a:pt x="20" y="6198"/>
                  </a:cubicBezTo>
                  <a:cubicBezTo>
                    <a:pt x="-100" y="6323"/>
                    <a:pt x="358" y="6820"/>
                    <a:pt x="552" y="7008"/>
                  </a:cubicBezTo>
                  <a:cubicBezTo>
                    <a:pt x="746" y="7196"/>
                    <a:pt x="1074" y="7217"/>
                    <a:pt x="1182" y="7324"/>
                  </a:cubicBezTo>
                  <a:cubicBezTo>
                    <a:pt x="1290" y="7431"/>
                    <a:pt x="1192" y="7543"/>
                    <a:pt x="1199" y="7649"/>
                  </a:cubicBezTo>
                  <a:cubicBezTo>
                    <a:pt x="1206" y="7755"/>
                    <a:pt x="1239" y="7800"/>
                    <a:pt x="1223" y="7962"/>
                  </a:cubicBezTo>
                  <a:cubicBezTo>
                    <a:pt x="1207" y="8124"/>
                    <a:pt x="1334" y="8396"/>
                    <a:pt x="1102" y="8620"/>
                  </a:cubicBezTo>
                  <a:cubicBezTo>
                    <a:pt x="795" y="8917"/>
                    <a:pt x="443" y="9228"/>
                    <a:pt x="470" y="9744"/>
                  </a:cubicBezTo>
                  <a:cubicBezTo>
                    <a:pt x="479" y="9915"/>
                    <a:pt x="2376" y="9516"/>
                    <a:pt x="3293" y="9667"/>
                  </a:cubicBezTo>
                  <a:cubicBezTo>
                    <a:pt x="4210" y="9818"/>
                    <a:pt x="5529" y="9982"/>
                    <a:pt x="5971" y="10652"/>
                  </a:cubicBezTo>
                  <a:lnTo>
                    <a:pt x="6232" y="10504"/>
                  </a:lnTo>
                  <a:lnTo>
                    <a:pt x="7118" y="1016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93" name="Freeform 215">
              <a:extLst>
                <a:ext uri="{FF2B5EF4-FFF2-40B4-BE49-F238E27FC236}">
                  <a16:creationId xmlns:a16="http://schemas.microsoft.com/office/drawing/2014/main" id="{96E9CF7B-04B9-7941-AE03-37E8957F78BE}"/>
                </a:ext>
              </a:extLst>
            </p:cNvPr>
            <p:cNvSpPr>
              <a:spLocks/>
            </p:cNvSpPr>
            <p:nvPr/>
          </p:nvSpPr>
          <p:spPr bwMode="auto">
            <a:xfrm>
              <a:off x="6018213" y="3611563"/>
              <a:ext cx="341312" cy="276225"/>
            </a:xfrm>
            <a:custGeom>
              <a:avLst/>
              <a:gdLst>
                <a:gd name="T0" fmla="*/ 2147483646 w 10000"/>
                <a:gd name="T1" fmla="*/ 2147483646 h 11017"/>
                <a:gd name="T2" fmla="*/ 2147483646 w 10000"/>
                <a:gd name="T3" fmla="*/ 2147483646 h 11017"/>
                <a:gd name="T4" fmla="*/ 2147483646 w 10000"/>
                <a:gd name="T5" fmla="*/ 2147483646 h 11017"/>
                <a:gd name="T6" fmla="*/ 2147483646 w 10000"/>
                <a:gd name="T7" fmla="*/ 2147483646 h 11017"/>
                <a:gd name="T8" fmla="*/ 2147483646 w 10000"/>
                <a:gd name="T9" fmla="*/ 0 h 11017"/>
                <a:gd name="T10" fmla="*/ 2147483646 w 10000"/>
                <a:gd name="T11" fmla="*/ 2147483646 h 11017"/>
                <a:gd name="T12" fmla="*/ 2147483646 w 10000"/>
                <a:gd name="T13" fmla="*/ 2147483646 h 11017"/>
                <a:gd name="T14" fmla="*/ 2147483646 w 10000"/>
                <a:gd name="T15" fmla="*/ 2147483646 h 11017"/>
                <a:gd name="T16" fmla="*/ 2147483646 w 10000"/>
                <a:gd name="T17" fmla="*/ 2147483646 h 11017"/>
                <a:gd name="T18" fmla="*/ 2147483646 w 10000"/>
                <a:gd name="T19" fmla="*/ 2147483646 h 11017"/>
                <a:gd name="T20" fmla="*/ 2147483646 w 10000"/>
                <a:gd name="T21" fmla="*/ 2147483646 h 11017"/>
                <a:gd name="T22" fmla="*/ 2147483646 w 10000"/>
                <a:gd name="T23" fmla="*/ 2147483646 h 11017"/>
                <a:gd name="T24" fmla="*/ 2147483646 w 10000"/>
                <a:gd name="T25" fmla="*/ 2147483646 h 11017"/>
                <a:gd name="T26" fmla="*/ 2147483646 w 10000"/>
                <a:gd name="T27" fmla="*/ 2147483646 h 11017"/>
                <a:gd name="T28" fmla="*/ 2147483646 w 10000"/>
                <a:gd name="T29" fmla="*/ 2147483646 h 11017"/>
                <a:gd name="T30" fmla="*/ 2147483646 w 10000"/>
                <a:gd name="T31" fmla="*/ 2147483646 h 11017"/>
                <a:gd name="T32" fmla="*/ 2147483646 w 10000"/>
                <a:gd name="T33" fmla="*/ 2147483646 h 11017"/>
                <a:gd name="T34" fmla="*/ 0 w 10000"/>
                <a:gd name="T35" fmla="*/ 2147483646 h 11017"/>
                <a:gd name="T36" fmla="*/ 0 w 10000"/>
                <a:gd name="T37" fmla="*/ 2147483646 h 11017"/>
                <a:gd name="T38" fmla="*/ 2147483646 w 10000"/>
                <a:gd name="T39" fmla="*/ 2147483646 h 11017"/>
                <a:gd name="T40" fmla="*/ 2147483646 w 10000"/>
                <a:gd name="T41" fmla="*/ 2147483646 h 11017"/>
                <a:gd name="T42" fmla="*/ 2147483646 w 10000"/>
                <a:gd name="T43" fmla="*/ 2147483646 h 11017"/>
                <a:gd name="T44" fmla="*/ 2147483646 w 10000"/>
                <a:gd name="T45" fmla="*/ 2147483646 h 11017"/>
                <a:gd name="T46" fmla="*/ 2147483646 w 10000"/>
                <a:gd name="T47" fmla="*/ 2147483646 h 11017"/>
                <a:gd name="T48" fmla="*/ 2147483646 w 10000"/>
                <a:gd name="T49" fmla="*/ 2147483646 h 11017"/>
                <a:gd name="T50" fmla="*/ 2147483646 w 10000"/>
                <a:gd name="T51" fmla="*/ 2147483646 h 11017"/>
                <a:gd name="T52" fmla="*/ 2147483646 w 10000"/>
                <a:gd name="T53" fmla="*/ 2147483646 h 11017"/>
                <a:gd name="T54" fmla="*/ 2147483646 w 10000"/>
                <a:gd name="T55" fmla="*/ 2147483646 h 11017"/>
                <a:gd name="T56" fmla="*/ 2147483646 w 10000"/>
                <a:gd name="T57" fmla="*/ 2147483646 h 11017"/>
                <a:gd name="T58" fmla="*/ 2147483646 w 10000"/>
                <a:gd name="T59" fmla="*/ 2147483646 h 11017"/>
                <a:gd name="T60" fmla="*/ 2147483646 w 10000"/>
                <a:gd name="T61" fmla="*/ 2147483646 h 11017"/>
                <a:gd name="T62" fmla="*/ 2147483646 w 10000"/>
                <a:gd name="T63" fmla="*/ 2147483646 h 11017"/>
                <a:gd name="T64" fmla="*/ 2147483646 w 10000"/>
                <a:gd name="T65" fmla="*/ 2147483646 h 11017"/>
                <a:gd name="T66" fmla="*/ 2147483646 w 10000"/>
                <a:gd name="T67" fmla="*/ 2147483646 h 11017"/>
                <a:gd name="T68" fmla="*/ 2147483646 w 10000"/>
                <a:gd name="T69" fmla="*/ 2147483646 h 11017"/>
                <a:gd name="T70" fmla="*/ 2147483646 w 10000"/>
                <a:gd name="T71" fmla="*/ 2147483646 h 11017"/>
                <a:gd name="T72" fmla="*/ 2147483646 w 10000"/>
                <a:gd name="T73" fmla="*/ 2147483646 h 11017"/>
                <a:gd name="T74" fmla="*/ 2147483646 w 10000"/>
                <a:gd name="T75" fmla="*/ 2147483646 h 11017"/>
                <a:gd name="T76" fmla="*/ 2147483646 w 10000"/>
                <a:gd name="T77" fmla="*/ 2147483646 h 1101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0000" h="11017">
                  <a:moveTo>
                    <a:pt x="9226" y="329"/>
                  </a:moveTo>
                  <a:cubicBezTo>
                    <a:pt x="8904" y="611"/>
                    <a:pt x="8531" y="1035"/>
                    <a:pt x="8261" y="1176"/>
                  </a:cubicBezTo>
                  <a:cubicBezTo>
                    <a:pt x="7992" y="1317"/>
                    <a:pt x="7826" y="1176"/>
                    <a:pt x="7609" y="1176"/>
                  </a:cubicBezTo>
                  <a:cubicBezTo>
                    <a:pt x="7536" y="882"/>
                    <a:pt x="7464" y="588"/>
                    <a:pt x="7391" y="294"/>
                  </a:cubicBezTo>
                  <a:lnTo>
                    <a:pt x="7174" y="0"/>
                  </a:lnTo>
                  <a:lnTo>
                    <a:pt x="6522" y="882"/>
                  </a:lnTo>
                  <a:cubicBezTo>
                    <a:pt x="6377" y="1078"/>
                    <a:pt x="6298" y="1425"/>
                    <a:pt x="6087" y="1471"/>
                  </a:cubicBezTo>
                  <a:cubicBezTo>
                    <a:pt x="5876" y="1517"/>
                    <a:pt x="5533" y="1264"/>
                    <a:pt x="5256" y="1160"/>
                  </a:cubicBezTo>
                  <a:cubicBezTo>
                    <a:pt x="5098" y="1165"/>
                    <a:pt x="4971" y="1173"/>
                    <a:pt x="4783" y="1176"/>
                  </a:cubicBezTo>
                  <a:cubicBezTo>
                    <a:pt x="4595" y="1179"/>
                    <a:pt x="4348" y="1176"/>
                    <a:pt x="4130" y="1176"/>
                  </a:cubicBezTo>
                  <a:lnTo>
                    <a:pt x="3261" y="882"/>
                  </a:lnTo>
                  <a:cubicBezTo>
                    <a:pt x="3188" y="1372"/>
                    <a:pt x="3116" y="1863"/>
                    <a:pt x="3043" y="2353"/>
                  </a:cubicBezTo>
                  <a:lnTo>
                    <a:pt x="1957" y="2941"/>
                  </a:lnTo>
                  <a:lnTo>
                    <a:pt x="1522" y="3529"/>
                  </a:lnTo>
                  <a:lnTo>
                    <a:pt x="870" y="3235"/>
                  </a:lnTo>
                  <a:lnTo>
                    <a:pt x="435" y="2941"/>
                  </a:lnTo>
                  <a:cubicBezTo>
                    <a:pt x="362" y="3529"/>
                    <a:pt x="290" y="4118"/>
                    <a:pt x="217" y="4706"/>
                  </a:cubicBezTo>
                  <a:cubicBezTo>
                    <a:pt x="145" y="5098"/>
                    <a:pt x="72" y="5490"/>
                    <a:pt x="0" y="5882"/>
                  </a:cubicBezTo>
                  <a:lnTo>
                    <a:pt x="0" y="7353"/>
                  </a:lnTo>
                  <a:lnTo>
                    <a:pt x="870" y="7941"/>
                  </a:lnTo>
                  <a:cubicBezTo>
                    <a:pt x="435" y="9706"/>
                    <a:pt x="559" y="9259"/>
                    <a:pt x="435" y="9706"/>
                  </a:cubicBezTo>
                  <a:cubicBezTo>
                    <a:pt x="311" y="10153"/>
                    <a:pt x="27" y="10425"/>
                    <a:pt x="124" y="10621"/>
                  </a:cubicBezTo>
                  <a:cubicBezTo>
                    <a:pt x="221" y="10817"/>
                    <a:pt x="794" y="10837"/>
                    <a:pt x="1017" y="10882"/>
                  </a:cubicBezTo>
                  <a:cubicBezTo>
                    <a:pt x="1240" y="10927"/>
                    <a:pt x="1315" y="10844"/>
                    <a:pt x="1460" y="10893"/>
                  </a:cubicBezTo>
                  <a:cubicBezTo>
                    <a:pt x="1605" y="10942"/>
                    <a:pt x="2180" y="11085"/>
                    <a:pt x="2676" y="10980"/>
                  </a:cubicBezTo>
                  <a:cubicBezTo>
                    <a:pt x="3172" y="10875"/>
                    <a:pt x="4096" y="10604"/>
                    <a:pt x="4434" y="10261"/>
                  </a:cubicBezTo>
                  <a:cubicBezTo>
                    <a:pt x="4772" y="9918"/>
                    <a:pt x="4517" y="9199"/>
                    <a:pt x="4703" y="8921"/>
                  </a:cubicBezTo>
                  <a:cubicBezTo>
                    <a:pt x="4889" y="8643"/>
                    <a:pt x="5182" y="8785"/>
                    <a:pt x="5548" y="8595"/>
                  </a:cubicBezTo>
                  <a:cubicBezTo>
                    <a:pt x="5914" y="8405"/>
                    <a:pt x="6666" y="8083"/>
                    <a:pt x="6899" y="7778"/>
                  </a:cubicBezTo>
                  <a:cubicBezTo>
                    <a:pt x="7133" y="7473"/>
                    <a:pt x="6892" y="6977"/>
                    <a:pt x="6949" y="6764"/>
                  </a:cubicBezTo>
                  <a:cubicBezTo>
                    <a:pt x="7006" y="6552"/>
                    <a:pt x="7127" y="6617"/>
                    <a:pt x="7239" y="6503"/>
                  </a:cubicBezTo>
                  <a:cubicBezTo>
                    <a:pt x="7351" y="6389"/>
                    <a:pt x="7449" y="6339"/>
                    <a:pt x="7621" y="6078"/>
                  </a:cubicBezTo>
                  <a:cubicBezTo>
                    <a:pt x="7793" y="5817"/>
                    <a:pt x="8142" y="5240"/>
                    <a:pt x="8271" y="4935"/>
                  </a:cubicBezTo>
                  <a:cubicBezTo>
                    <a:pt x="8400" y="4630"/>
                    <a:pt x="8303" y="4537"/>
                    <a:pt x="8395" y="4248"/>
                  </a:cubicBezTo>
                  <a:cubicBezTo>
                    <a:pt x="8487" y="3959"/>
                    <a:pt x="8811" y="3568"/>
                    <a:pt x="8825" y="3203"/>
                  </a:cubicBezTo>
                  <a:cubicBezTo>
                    <a:pt x="8839" y="2838"/>
                    <a:pt x="8282" y="2299"/>
                    <a:pt x="8478" y="2059"/>
                  </a:cubicBezTo>
                  <a:cubicBezTo>
                    <a:pt x="8674" y="1819"/>
                    <a:pt x="9493" y="1863"/>
                    <a:pt x="10000" y="1765"/>
                  </a:cubicBezTo>
                  <a:lnTo>
                    <a:pt x="9565" y="882"/>
                  </a:lnTo>
                  <a:lnTo>
                    <a:pt x="9226" y="32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94" name="Freeform 216">
              <a:extLst>
                <a:ext uri="{FF2B5EF4-FFF2-40B4-BE49-F238E27FC236}">
                  <a16:creationId xmlns:a16="http://schemas.microsoft.com/office/drawing/2014/main" id="{DF5D2D01-4A19-9B49-817C-D1E384BC979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34175" y="3946525"/>
              <a:ext cx="112713" cy="139700"/>
            </a:xfrm>
            <a:custGeom>
              <a:avLst/>
              <a:gdLst>
                <a:gd name="T0" fmla="*/ 2147483646 w 90"/>
                <a:gd name="T1" fmla="*/ 2147483646 h 78"/>
                <a:gd name="T2" fmla="*/ 2147483646 w 90"/>
                <a:gd name="T3" fmla="*/ 2147483646 h 78"/>
                <a:gd name="T4" fmla="*/ 2147483646 w 90"/>
                <a:gd name="T5" fmla="*/ 2147483646 h 78"/>
                <a:gd name="T6" fmla="*/ 2147483646 w 90"/>
                <a:gd name="T7" fmla="*/ 2147483646 h 78"/>
                <a:gd name="T8" fmla="*/ 2147483646 w 90"/>
                <a:gd name="T9" fmla="*/ 0 h 78"/>
                <a:gd name="T10" fmla="*/ 2147483646 w 90"/>
                <a:gd name="T11" fmla="*/ 0 h 78"/>
                <a:gd name="T12" fmla="*/ 2147483646 w 90"/>
                <a:gd name="T13" fmla="*/ 2147483646 h 78"/>
                <a:gd name="T14" fmla="*/ 0 w 90"/>
                <a:gd name="T15" fmla="*/ 2147483646 h 78"/>
                <a:gd name="T16" fmla="*/ 2147483646 w 90"/>
                <a:gd name="T17" fmla="*/ 2147483646 h 78"/>
                <a:gd name="T18" fmla="*/ 2147483646 w 90"/>
                <a:gd name="T19" fmla="*/ 2147483646 h 78"/>
                <a:gd name="T20" fmla="*/ 2147483646 w 90"/>
                <a:gd name="T21" fmla="*/ 2147483646 h 78"/>
                <a:gd name="T22" fmla="*/ 2147483646 w 90"/>
                <a:gd name="T23" fmla="*/ 2147483646 h 78"/>
                <a:gd name="T24" fmla="*/ 2147483646 w 90"/>
                <a:gd name="T25" fmla="*/ 2147483646 h 78"/>
                <a:gd name="T26" fmla="*/ 2147483646 w 90"/>
                <a:gd name="T27" fmla="*/ 2147483646 h 78"/>
                <a:gd name="T28" fmla="*/ 2147483646 w 90"/>
                <a:gd name="T29" fmla="*/ 2147483646 h 7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0" h="78">
                  <a:moveTo>
                    <a:pt x="72" y="42"/>
                  </a:moveTo>
                  <a:lnTo>
                    <a:pt x="78" y="30"/>
                  </a:lnTo>
                  <a:lnTo>
                    <a:pt x="84" y="18"/>
                  </a:lnTo>
                  <a:lnTo>
                    <a:pt x="48" y="12"/>
                  </a:lnTo>
                  <a:lnTo>
                    <a:pt x="30" y="0"/>
                  </a:lnTo>
                  <a:lnTo>
                    <a:pt x="12" y="0"/>
                  </a:lnTo>
                  <a:lnTo>
                    <a:pt x="6" y="12"/>
                  </a:lnTo>
                  <a:lnTo>
                    <a:pt x="0" y="18"/>
                  </a:lnTo>
                  <a:lnTo>
                    <a:pt x="6" y="30"/>
                  </a:lnTo>
                  <a:lnTo>
                    <a:pt x="18" y="78"/>
                  </a:lnTo>
                  <a:lnTo>
                    <a:pt x="54" y="72"/>
                  </a:lnTo>
                  <a:lnTo>
                    <a:pt x="78" y="66"/>
                  </a:lnTo>
                  <a:lnTo>
                    <a:pt x="84" y="72"/>
                  </a:lnTo>
                  <a:lnTo>
                    <a:pt x="90" y="48"/>
                  </a:lnTo>
                  <a:lnTo>
                    <a:pt x="72" y="4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95" name="Freeform 217">
              <a:extLst>
                <a:ext uri="{FF2B5EF4-FFF2-40B4-BE49-F238E27FC236}">
                  <a16:creationId xmlns:a16="http://schemas.microsoft.com/office/drawing/2014/main" id="{0E2E06F1-50D4-6A40-BB85-919BB40C6CCA}"/>
                </a:ext>
              </a:extLst>
            </p:cNvPr>
            <p:cNvSpPr>
              <a:spLocks/>
            </p:cNvSpPr>
            <p:nvPr/>
          </p:nvSpPr>
          <p:spPr bwMode="auto">
            <a:xfrm>
              <a:off x="6557963" y="3840163"/>
              <a:ext cx="214312" cy="120650"/>
            </a:xfrm>
            <a:custGeom>
              <a:avLst/>
              <a:gdLst>
                <a:gd name="T0" fmla="*/ 2147483646 w 10000"/>
                <a:gd name="T1" fmla="*/ 2147483646 h 11631"/>
                <a:gd name="T2" fmla="*/ 2147483646 w 10000"/>
                <a:gd name="T3" fmla="*/ 2094439447 h 11631"/>
                <a:gd name="T4" fmla="*/ 2147483646 w 10000"/>
                <a:gd name="T5" fmla="*/ 545154810 h 11631"/>
                <a:gd name="T6" fmla="*/ 2147483646 w 10000"/>
                <a:gd name="T7" fmla="*/ 0 h 11631"/>
                <a:gd name="T8" fmla="*/ 0 w 10000"/>
                <a:gd name="T9" fmla="*/ 2147483646 h 11631"/>
                <a:gd name="T10" fmla="*/ 2147483646 w 10000"/>
                <a:gd name="T11" fmla="*/ 2147483646 h 11631"/>
                <a:gd name="T12" fmla="*/ 2147483646 w 10000"/>
                <a:gd name="T13" fmla="*/ 2147483646 h 11631"/>
                <a:gd name="T14" fmla="*/ 2147483646 w 10000"/>
                <a:gd name="T15" fmla="*/ 2147483646 h 11631"/>
                <a:gd name="T16" fmla="*/ 2147483646 w 10000"/>
                <a:gd name="T17" fmla="*/ 2147483646 h 11631"/>
                <a:gd name="T18" fmla="*/ 2147483646 w 10000"/>
                <a:gd name="T19" fmla="*/ 2147483646 h 11631"/>
                <a:gd name="T20" fmla="*/ 2147483646 w 10000"/>
                <a:gd name="T21" fmla="*/ 2147483646 h 11631"/>
                <a:gd name="T22" fmla="*/ 2147483646 w 10000"/>
                <a:gd name="T23" fmla="*/ 2147483646 h 11631"/>
                <a:gd name="T24" fmla="*/ 2147483646 w 10000"/>
                <a:gd name="T25" fmla="*/ 2147483646 h 1163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000" h="11631">
                  <a:moveTo>
                    <a:pt x="7686" y="5391"/>
                  </a:moveTo>
                  <a:lnTo>
                    <a:pt x="5498" y="4472"/>
                  </a:lnTo>
                  <a:lnTo>
                    <a:pt x="2084" y="1164"/>
                  </a:lnTo>
                  <a:lnTo>
                    <a:pt x="886" y="0"/>
                  </a:lnTo>
                  <a:lnTo>
                    <a:pt x="0" y="4803"/>
                  </a:lnTo>
                  <a:lnTo>
                    <a:pt x="3459" y="9284"/>
                  </a:lnTo>
                  <a:lnTo>
                    <a:pt x="5903" y="10259"/>
                  </a:lnTo>
                  <a:lnTo>
                    <a:pt x="8016" y="11631"/>
                  </a:lnTo>
                  <a:lnTo>
                    <a:pt x="8676" y="8710"/>
                  </a:lnTo>
                  <a:lnTo>
                    <a:pt x="10000" y="8128"/>
                  </a:lnTo>
                  <a:lnTo>
                    <a:pt x="8915" y="6759"/>
                  </a:lnTo>
                  <a:lnTo>
                    <a:pt x="8310" y="6622"/>
                  </a:lnTo>
                  <a:cubicBezTo>
                    <a:pt x="8207" y="6039"/>
                    <a:pt x="7790" y="5973"/>
                    <a:pt x="7686" y="5391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96" name="Freeform 218">
              <a:extLst>
                <a:ext uri="{FF2B5EF4-FFF2-40B4-BE49-F238E27FC236}">
                  <a16:creationId xmlns:a16="http://schemas.microsoft.com/office/drawing/2014/main" id="{AC05DF67-AB78-F444-8606-370FB952840D}"/>
                </a:ext>
              </a:extLst>
            </p:cNvPr>
            <p:cNvSpPr>
              <a:spLocks/>
            </p:cNvSpPr>
            <p:nvPr/>
          </p:nvSpPr>
          <p:spPr bwMode="auto">
            <a:xfrm>
              <a:off x="6905625" y="3975100"/>
              <a:ext cx="233363" cy="490538"/>
            </a:xfrm>
            <a:custGeom>
              <a:avLst/>
              <a:gdLst>
                <a:gd name="T0" fmla="*/ 1296617862 w 11115"/>
                <a:gd name="T1" fmla="*/ 0 h 10000"/>
                <a:gd name="T2" fmla="*/ 1014318022 w 11115"/>
                <a:gd name="T3" fmla="*/ 2147483646 h 10000"/>
                <a:gd name="T4" fmla="*/ 876662132 w 11115"/>
                <a:gd name="T5" fmla="*/ 2147483646 h 10000"/>
                <a:gd name="T6" fmla="*/ 833108975 w 11115"/>
                <a:gd name="T7" fmla="*/ 2147483646 h 10000"/>
                <a:gd name="T8" fmla="*/ 359688197 w 11115"/>
                <a:gd name="T9" fmla="*/ 2147483646 h 10000"/>
                <a:gd name="T10" fmla="*/ 70188704 w 11115"/>
                <a:gd name="T11" fmla="*/ 2147483646 h 10000"/>
                <a:gd name="T12" fmla="*/ 0 w 11115"/>
                <a:gd name="T13" fmla="*/ 2147483646 h 10000"/>
                <a:gd name="T14" fmla="*/ 479454939 w 11115"/>
                <a:gd name="T15" fmla="*/ 2147483646 h 10000"/>
                <a:gd name="T16" fmla="*/ 371738000 w 11115"/>
                <a:gd name="T17" fmla="*/ 2147483646 h 10000"/>
                <a:gd name="T18" fmla="*/ 923713488 w 11115"/>
                <a:gd name="T19" fmla="*/ 2147483646 h 10000"/>
                <a:gd name="T20" fmla="*/ 1240431715 w 11115"/>
                <a:gd name="T21" fmla="*/ 2147483646 h 10000"/>
                <a:gd name="T22" fmla="*/ 1064090476 w 11115"/>
                <a:gd name="T23" fmla="*/ 2147483646 h 10000"/>
                <a:gd name="T24" fmla="*/ 1180552953 w 11115"/>
                <a:gd name="T25" fmla="*/ 2147483646 h 10000"/>
                <a:gd name="T26" fmla="*/ 1299347758 w 11115"/>
                <a:gd name="T27" fmla="*/ 2147483646 h 10000"/>
                <a:gd name="T28" fmla="*/ 1436411642 w 11115"/>
                <a:gd name="T29" fmla="*/ 2147483646 h 10000"/>
                <a:gd name="T30" fmla="*/ 1469080908 w 11115"/>
                <a:gd name="T31" fmla="*/ 2147483646 h 10000"/>
                <a:gd name="T32" fmla="*/ 1751186353 w 11115"/>
                <a:gd name="T33" fmla="*/ 2147483646 h 10000"/>
                <a:gd name="T34" fmla="*/ 1628893350 w 11115"/>
                <a:gd name="T35" fmla="*/ 2147483646 h 10000"/>
                <a:gd name="T36" fmla="*/ 1429609158 w 11115"/>
                <a:gd name="T37" fmla="*/ 2147483646 h 10000"/>
                <a:gd name="T38" fmla="*/ 1529154066 w 11115"/>
                <a:gd name="T39" fmla="*/ 2147483646 h 10000"/>
                <a:gd name="T40" fmla="*/ 1512430411 w 11115"/>
                <a:gd name="T41" fmla="*/ 2147483646 h 10000"/>
                <a:gd name="T42" fmla="*/ 1246845408 w 11115"/>
                <a:gd name="T43" fmla="*/ 2147483646 h 10000"/>
                <a:gd name="T44" fmla="*/ 1379642749 w 11115"/>
                <a:gd name="T45" fmla="*/ 2147483646 h 10000"/>
                <a:gd name="T46" fmla="*/ 1539065958 w 11115"/>
                <a:gd name="T47" fmla="*/ 2147483646 h 10000"/>
                <a:gd name="T48" fmla="*/ 1883011737 w 11115"/>
                <a:gd name="T49" fmla="*/ 2147483646 h 10000"/>
                <a:gd name="T50" fmla="*/ 2007831422 w 11115"/>
                <a:gd name="T51" fmla="*/ 2147483646 h 10000"/>
                <a:gd name="T52" fmla="*/ 2147483646 w 11115"/>
                <a:gd name="T53" fmla="*/ 2147483646 h 10000"/>
                <a:gd name="T54" fmla="*/ 1877560763 w 11115"/>
                <a:gd name="T55" fmla="*/ 2147483646 h 10000"/>
                <a:gd name="T56" fmla="*/ 1862207137 w 11115"/>
                <a:gd name="T57" fmla="*/ 2147483646 h 10000"/>
                <a:gd name="T58" fmla="*/ 1728437817 w 11115"/>
                <a:gd name="T59" fmla="*/ 2147483646 h 10000"/>
                <a:gd name="T60" fmla="*/ 1716582389 w 11115"/>
                <a:gd name="T61" fmla="*/ 2147483646 h 10000"/>
                <a:gd name="T62" fmla="*/ 1512236456 w 11115"/>
                <a:gd name="T63" fmla="*/ 2147483646 h 10000"/>
                <a:gd name="T64" fmla="*/ 1444574434 w 11115"/>
                <a:gd name="T65" fmla="*/ 2147483646 h 10000"/>
                <a:gd name="T66" fmla="*/ 1379642749 w 11115"/>
                <a:gd name="T67" fmla="*/ 2147483646 h 10000"/>
                <a:gd name="T68" fmla="*/ 1529154066 w 11115"/>
                <a:gd name="T69" fmla="*/ 2147483646 h 10000"/>
                <a:gd name="T70" fmla="*/ 1529154066 w 11115"/>
                <a:gd name="T71" fmla="*/ 2147483646 h 10000"/>
                <a:gd name="T72" fmla="*/ 1296617862 w 11115"/>
                <a:gd name="T73" fmla="*/ 0 h 1000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1115" h="10000">
                  <a:moveTo>
                    <a:pt x="6669" y="0"/>
                  </a:moveTo>
                  <a:lnTo>
                    <a:pt x="5217" y="627"/>
                  </a:lnTo>
                  <a:lnTo>
                    <a:pt x="4509" y="795"/>
                  </a:lnTo>
                  <a:lnTo>
                    <a:pt x="4285" y="602"/>
                  </a:lnTo>
                  <a:lnTo>
                    <a:pt x="1850" y="1511"/>
                  </a:lnTo>
                  <a:lnTo>
                    <a:pt x="361" y="2700"/>
                  </a:lnTo>
                  <a:lnTo>
                    <a:pt x="0" y="3527"/>
                  </a:lnTo>
                  <a:lnTo>
                    <a:pt x="2466" y="5401"/>
                  </a:lnTo>
                  <a:lnTo>
                    <a:pt x="1912" y="6416"/>
                  </a:lnTo>
                  <a:cubicBezTo>
                    <a:pt x="2658" y="6304"/>
                    <a:pt x="4006" y="6725"/>
                    <a:pt x="4751" y="6612"/>
                  </a:cubicBezTo>
                  <a:lnTo>
                    <a:pt x="6380" y="6578"/>
                  </a:lnTo>
                  <a:lnTo>
                    <a:pt x="5473" y="5791"/>
                  </a:lnTo>
                  <a:lnTo>
                    <a:pt x="6072" y="6005"/>
                  </a:lnTo>
                  <a:lnTo>
                    <a:pt x="6683" y="7153"/>
                  </a:lnTo>
                  <a:lnTo>
                    <a:pt x="7388" y="8015"/>
                  </a:lnTo>
                  <a:cubicBezTo>
                    <a:pt x="7359" y="8285"/>
                    <a:pt x="7584" y="9729"/>
                    <a:pt x="7556" y="10000"/>
                  </a:cubicBezTo>
                  <a:lnTo>
                    <a:pt x="9007" y="8884"/>
                  </a:lnTo>
                  <a:lnTo>
                    <a:pt x="8378" y="6935"/>
                  </a:lnTo>
                  <a:lnTo>
                    <a:pt x="7353" y="6381"/>
                  </a:lnTo>
                  <a:lnTo>
                    <a:pt x="7865" y="5938"/>
                  </a:lnTo>
                  <a:cubicBezTo>
                    <a:pt x="7836" y="5815"/>
                    <a:pt x="7808" y="5693"/>
                    <a:pt x="7779" y="5570"/>
                  </a:cubicBezTo>
                  <a:lnTo>
                    <a:pt x="6413" y="4795"/>
                  </a:lnTo>
                  <a:lnTo>
                    <a:pt x="7096" y="4205"/>
                  </a:lnTo>
                  <a:lnTo>
                    <a:pt x="7916" y="4196"/>
                  </a:lnTo>
                  <a:lnTo>
                    <a:pt x="9685" y="3821"/>
                  </a:lnTo>
                  <a:cubicBezTo>
                    <a:pt x="9793" y="3687"/>
                    <a:pt x="10219" y="3634"/>
                    <a:pt x="10327" y="3500"/>
                  </a:cubicBezTo>
                  <a:lnTo>
                    <a:pt x="11115" y="3002"/>
                  </a:lnTo>
                  <a:lnTo>
                    <a:pt x="9657" y="3072"/>
                  </a:lnTo>
                  <a:cubicBezTo>
                    <a:pt x="9631" y="3012"/>
                    <a:pt x="9604" y="2953"/>
                    <a:pt x="9578" y="2893"/>
                  </a:cubicBezTo>
                  <a:lnTo>
                    <a:pt x="8890" y="2693"/>
                  </a:lnTo>
                  <a:cubicBezTo>
                    <a:pt x="8870" y="2548"/>
                    <a:pt x="8849" y="2402"/>
                    <a:pt x="8829" y="2257"/>
                  </a:cubicBezTo>
                  <a:lnTo>
                    <a:pt x="7778" y="1711"/>
                  </a:lnTo>
                  <a:lnTo>
                    <a:pt x="7430" y="1763"/>
                  </a:lnTo>
                  <a:lnTo>
                    <a:pt x="7096" y="1550"/>
                  </a:lnTo>
                  <a:lnTo>
                    <a:pt x="7865" y="1254"/>
                  </a:lnTo>
                  <a:lnTo>
                    <a:pt x="7865" y="480"/>
                  </a:lnTo>
                  <a:lnTo>
                    <a:pt x="6669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97" name="Freeform 219">
              <a:extLst>
                <a:ext uri="{FF2B5EF4-FFF2-40B4-BE49-F238E27FC236}">
                  <a16:creationId xmlns:a16="http://schemas.microsoft.com/office/drawing/2014/main" id="{C10089E2-4F38-5B4E-9DBC-185BB72F0BB0}"/>
                </a:ext>
              </a:extLst>
            </p:cNvPr>
            <p:cNvSpPr>
              <a:spLocks/>
            </p:cNvSpPr>
            <p:nvPr/>
          </p:nvSpPr>
          <p:spPr bwMode="auto">
            <a:xfrm>
              <a:off x="6797675" y="3925888"/>
              <a:ext cx="88900" cy="49212"/>
            </a:xfrm>
            <a:custGeom>
              <a:avLst/>
              <a:gdLst>
                <a:gd name="T0" fmla="*/ 0 w 348468"/>
                <a:gd name="T1" fmla="*/ 595 h 191264"/>
                <a:gd name="T2" fmla="*/ 432 w 348468"/>
                <a:gd name="T3" fmla="*/ 836 h 191264"/>
                <a:gd name="T4" fmla="*/ 687 w 348468"/>
                <a:gd name="T5" fmla="*/ 710 h 191264"/>
                <a:gd name="T6" fmla="*/ 920 w 348468"/>
                <a:gd name="T7" fmla="*/ 824 h 191264"/>
                <a:gd name="T8" fmla="*/ 1375 w 348468"/>
                <a:gd name="T9" fmla="*/ 733 h 191264"/>
                <a:gd name="T10" fmla="*/ 1475 w 348468"/>
                <a:gd name="T11" fmla="*/ 458 h 191264"/>
                <a:gd name="T12" fmla="*/ 1075 w 348468"/>
                <a:gd name="T13" fmla="*/ 23 h 191264"/>
                <a:gd name="T14" fmla="*/ 709 w 348468"/>
                <a:gd name="T15" fmla="*/ 92 h 191264"/>
                <a:gd name="T16" fmla="*/ 488 w 348468"/>
                <a:gd name="T17" fmla="*/ 0 h 191264"/>
                <a:gd name="T18" fmla="*/ 122 w 348468"/>
                <a:gd name="T19" fmla="*/ 321 h 191264"/>
                <a:gd name="T20" fmla="*/ 0 w 348468"/>
                <a:gd name="T21" fmla="*/ 595 h 19126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48468" h="191264">
                  <a:moveTo>
                    <a:pt x="0" y="136243"/>
                  </a:moveTo>
                  <a:lnTo>
                    <a:pt x="102182" y="191264"/>
                  </a:lnTo>
                  <a:lnTo>
                    <a:pt x="162443" y="162443"/>
                  </a:lnTo>
                  <a:lnTo>
                    <a:pt x="217465" y="188644"/>
                  </a:lnTo>
                  <a:lnTo>
                    <a:pt x="324887" y="167683"/>
                  </a:lnTo>
                  <a:lnTo>
                    <a:pt x="348468" y="104802"/>
                  </a:lnTo>
                  <a:lnTo>
                    <a:pt x="254145" y="5240"/>
                  </a:lnTo>
                  <a:lnTo>
                    <a:pt x="167684" y="20960"/>
                  </a:lnTo>
                  <a:lnTo>
                    <a:pt x="115282" y="0"/>
                  </a:lnTo>
                  <a:lnTo>
                    <a:pt x="28821" y="73361"/>
                  </a:lnTo>
                  <a:lnTo>
                    <a:pt x="0" y="136243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98" name="Freeform 220">
              <a:extLst>
                <a:ext uri="{FF2B5EF4-FFF2-40B4-BE49-F238E27FC236}">
                  <a16:creationId xmlns:a16="http://schemas.microsoft.com/office/drawing/2014/main" id="{D6F2A208-71E1-6845-A4BC-0E9C4560396F}"/>
                </a:ext>
              </a:extLst>
            </p:cNvPr>
            <p:cNvSpPr>
              <a:spLocks/>
            </p:cNvSpPr>
            <p:nvPr/>
          </p:nvSpPr>
          <p:spPr bwMode="auto">
            <a:xfrm>
              <a:off x="7132638" y="4551363"/>
              <a:ext cx="128587" cy="147637"/>
            </a:xfrm>
            <a:custGeom>
              <a:avLst/>
              <a:gdLst>
                <a:gd name="T0" fmla="*/ 0 w 675"/>
                <a:gd name="T1" fmla="*/ 2147483646 h 773"/>
                <a:gd name="T2" fmla="*/ 2147483646 w 675"/>
                <a:gd name="T3" fmla="*/ 2147483646 h 773"/>
                <a:gd name="T4" fmla="*/ 2147483646 w 675"/>
                <a:gd name="T5" fmla="*/ 2147483646 h 773"/>
                <a:gd name="T6" fmla="*/ 2147483646 w 675"/>
                <a:gd name="T7" fmla="*/ 2147483646 h 773"/>
                <a:gd name="T8" fmla="*/ 2147483646 w 675"/>
                <a:gd name="T9" fmla="*/ 2147483646 h 773"/>
                <a:gd name="T10" fmla="*/ 2147483646 w 675"/>
                <a:gd name="T11" fmla="*/ 2147483646 h 773"/>
                <a:gd name="T12" fmla="*/ 2147483646 w 675"/>
                <a:gd name="T13" fmla="*/ 2147483646 h 773"/>
                <a:gd name="T14" fmla="*/ 2147483646 w 675"/>
                <a:gd name="T15" fmla="*/ 2147483646 h 773"/>
                <a:gd name="T16" fmla="*/ 2147483646 w 675"/>
                <a:gd name="T17" fmla="*/ 2147483646 h 773"/>
                <a:gd name="T18" fmla="*/ 2147483646 w 675"/>
                <a:gd name="T19" fmla="*/ 2147483646 h 773"/>
                <a:gd name="T20" fmla="*/ 2147483646 w 675"/>
                <a:gd name="T21" fmla="*/ 2147483646 h 773"/>
                <a:gd name="T22" fmla="*/ 2147483646 w 675"/>
                <a:gd name="T23" fmla="*/ 2147483646 h 773"/>
                <a:gd name="T24" fmla="*/ 2147483646 w 675"/>
                <a:gd name="T25" fmla="*/ 2147483646 h 773"/>
                <a:gd name="T26" fmla="*/ 2147483646 w 675"/>
                <a:gd name="T27" fmla="*/ 0 h 773"/>
                <a:gd name="T28" fmla="*/ 0 w 675"/>
                <a:gd name="T29" fmla="*/ 2147483646 h 7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75" h="773">
                  <a:moveTo>
                    <a:pt x="0" y="41"/>
                  </a:moveTo>
                  <a:lnTo>
                    <a:pt x="75" y="339"/>
                  </a:lnTo>
                  <a:lnTo>
                    <a:pt x="273" y="579"/>
                  </a:lnTo>
                  <a:lnTo>
                    <a:pt x="605" y="769"/>
                  </a:lnTo>
                  <a:lnTo>
                    <a:pt x="675" y="773"/>
                  </a:lnTo>
                  <a:lnTo>
                    <a:pt x="563" y="583"/>
                  </a:lnTo>
                  <a:lnTo>
                    <a:pt x="493" y="521"/>
                  </a:lnTo>
                  <a:lnTo>
                    <a:pt x="493" y="269"/>
                  </a:lnTo>
                  <a:lnTo>
                    <a:pt x="323" y="78"/>
                  </a:lnTo>
                  <a:lnTo>
                    <a:pt x="286" y="58"/>
                  </a:lnTo>
                  <a:lnTo>
                    <a:pt x="253" y="111"/>
                  </a:lnTo>
                  <a:lnTo>
                    <a:pt x="141" y="128"/>
                  </a:lnTo>
                  <a:lnTo>
                    <a:pt x="145" y="70"/>
                  </a:lnTo>
                  <a:lnTo>
                    <a:pt x="17" y="0"/>
                  </a:lnTo>
                  <a:lnTo>
                    <a:pt x="0" y="41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199" name="Freeform 221">
              <a:extLst>
                <a:ext uri="{FF2B5EF4-FFF2-40B4-BE49-F238E27FC236}">
                  <a16:creationId xmlns:a16="http://schemas.microsoft.com/office/drawing/2014/main" id="{8FE221DC-DED3-D440-BC87-8A4DB0859C00}"/>
                </a:ext>
              </a:extLst>
            </p:cNvPr>
            <p:cNvSpPr>
              <a:spLocks/>
            </p:cNvSpPr>
            <p:nvPr/>
          </p:nvSpPr>
          <p:spPr bwMode="auto">
            <a:xfrm>
              <a:off x="7167563" y="4094163"/>
              <a:ext cx="200025" cy="393700"/>
            </a:xfrm>
            <a:custGeom>
              <a:avLst/>
              <a:gdLst>
                <a:gd name="T0" fmla="*/ 2147483646 w 138"/>
                <a:gd name="T1" fmla="*/ 0 h 271"/>
                <a:gd name="T2" fmla="*/ 2147483646 w 138"/>
                <a:gd name="T3" fmla="*/ 0 h 271"/>
                <a:gd name="T4" fmla="*/ 0 w 138"/>
                <a:gd name="T5" fmla="*/ 2147483646 h 271"/>
                <a:gd name="T6" fmla="*/ 2147483646 w 138"/>
                <a:gd name="T7" fmla="*/ 2147483646 h 271"/>
                <a:gd name="T8" fmla="*/ 2147483646 w 138"/>
                <a:gd name="T9" fmla="*/ 2147483646 h 271"/>
                <a:gd name="T10" fmla="*/ 2147483646 w 138"/>
                <a:gd name="T11" fmla="*/ 2147483646 h 271"/>
                <a:gd name="T12" fmla="*/ 2147483646 w 138"/>
                <a:gd name="T13" fmla="*/ 2147483646 h 271"/>
                <a:gd name="T14" fmla="*/ 2147483646 w 138"/>
                <a:gd name="T15" fmla="*/ 2147483646 h 271"/>
                <a:gd name="T16" fmla="*/ 2147483646 w 138"/>
                <a:gd name="T17" fmla="*/ 2147483646 h 271"/>
                <a:gd name="T18" fmla="*/ 2147483646 w 138"/>
                <a:gd name="T19" fmla="*/ 2147483646 h 271"/>
                <a:gd name="T20" fmla="*/ 2147483646 w 138"/>
                <a:gd name="T21" fmla="*/ 2147483646 h 271"/>
                <a:gd name="T22" fmla="*/ 2147483646 w 138"/>
                <a:gd name="T23" fmla="*/ 2147483646 h 271"/>
                <a:gd name="T24" fmla="*/ 2147483646 w 138"/>
                <a:gd name="T25" fmla="*/ 2147483646 h 271"/>
                <a:gd name="T26" fmla="*/ 2147483646 w 138"/>
                <a:gd name="T27" fmla="*/ 2147483646 h 271"/>
                <a:gd name="T28" fmla="*/ 2147483646 w 138"/>
                <a:gd name="T29" fmla="*/ 2147483646 h 271"/>
                <a:gd name="T30" fmla="*/ 2147483646 w 138"/>
                <a:gd name="T31" fmla="*/ 2147483646 h 271"/>
                <a:gd name="T32" fmla="*/ 2147483646 w 138"/>
                <a:gd name="T33" fmla="*/ 2147483646 h 271"/>
                <a:gd name="T34" fmla="*/ 2147483646 w 138"/>
                <a:gd name="T35" fmla="*/ 2147483646 h 271"/>
                <a:gd name="T36" fmla="*/ 2147483646 w 138"/>
                <a:gd name="T37" fmla="*/ 2147483646 h 271"/>
                <a:gd name="T38" fmla="*/ 2147483646 w 138"/>
                <a:gd name="T39" fmla="*/ 2147483646 h 271"/>
                <a:gd name="T40" fmla="*/ 2147483646 w 138"/>
                <a:gd name="T41" fmla="*/ 2147483646 h 271"/>
                <a:gd name="T42" fmla="*/ 2147483646 w 138"/>
                <a:gd name="T43" fmla="*/ 2147483646 h 271"/>
                <a:gd name="T44" fmla="*/ 2147483646 w 138"/>
                <a:gd name="T45" fmla="*/ 2147483646 h 271"/>
                <a:gd name="T46" fmla="*/ 2147483646 w 138"/>
                <a:gd name="T47" fmla="*/ 2147483646 h 271"/>
                <a:gd name="T48" fmla="*/ 2147483646 w 138"/>
                <a:gd name="T49" fmla="*/ 2147483646 h 271"/>
                <a:gd name="T50" fmla="*/ 2147483646 w 138"/>
                <a:gd name="T51" fmla="*/ 2147483646 h 271"/>
                <a:gd name="T52" fmla="*/ 2147483646 w 138"/>
                <a:gd name="T53" fmla="*/ 2147483646 h 271"/>
                <a:gd name="T54" fmla="*/ 2147483646 w 138"/>
                <a:gd name="T55" fmla="*/ 2147483646 h 271"/>
                <a:gd name="T56" fmla="*/ 2147483646 w 138"/>
                <a:gd name="T57" fmla="*/ 0 h 2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38" h="271">
                  <a:moveTo>
                    <a:pt x="66" y="0"/>
                  </a:moveTo>
                  <a:lnTo>
                    <a:pt x="6" y="0"/>
                  </a:lnTo>
                  <a:lnTo>
                    <a:pt x="0" y="24"/>
                  </a:lnTo>
                  <a:lnTo>
                    <a:pt x="6" y="24"/>
                  </a:lnTo>
                  <a:lnTo>
                    <a:pt x="18" y="42"/>
                  </a:lnTo>
                  <a:lnTo>
                    <a:pt x="36" y="48"/>
                  </a:lnTo>
                  <a:lnTo>
                    <a:pt x="42" y="60"/>
                  </a:lnTo>
                  <a:lnTo>
                    <a:pt x="36" y="72"/>
                  </a:lnTo>
                  <a:lnTo>
                    <a:pt x="54" y="96"/>
                  </a:lnTo>
                  <a:lnTo>
                    <a:pt x="78" y="126"/>
                  </a:lnTo>
                  <a:lnTo>
                    <a:pt x="96" y="144"/>
                  </a:lnTo>
                  <a:lnTo>
                    <a:pt x="96" y="175"/>
                  </a:lnTo>
                  <a:lnTo>
                    <a:pt x="96" y="211"/>
                  </a:lnTo>
                  <a:lnTo>
                    <a:pt x="78" y="223"/>
                  </a:lnTo>
                  <a:lnTo>
                    <a:pt x="60" y="229"/>
                  </a:lnTo>
                  <a:lnTo>
                    <a:pt x="54" y="241"/>
                  </a:lnTo>
                  <a:lnTo>
                    <a:pt x="42" y="247"/>
                  </a:lnTo>
                  <a:lnTo>
                    <a:pt x="48" y="253"/>
                  </a:lnTo>
                  <a:lnTo>
                    <a:pt x="66" y="271"/>
                  </a:lnTo>
                  <a:lnTo>
                    <a:pt x="108" y="241"/>
                  </a:lnTo>
                  <a:lnTo>
                    <a:pt x="138" y="211"/>
                  </a:lnTo>
                  <a:lnTo>
                    <a:pt x="114" y="132"/>
                  </a:lnTo>
                  <a:lnTo>
                    <a:pt x="102" y="114"/>
                  </a:lnTo>
                  <a:lnTo>
                    <a:pt x="78" y="84"/>
                  </a:lnTo>
                  <a:lnTo>
                    <a:pt x="66" y="60"/>
                  </a:lnTo>
                  <a:lnTo>
                    <a:pt x="78" y="48"/>
                  </a:lnTo>
                  <a:lnTo>
                    <a:pt x="96" y="36"/>
                  </a:lnTo>
                  <a:lnTo>
                    <a:pt x="90" y="18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200" name="Freeform 222">
              <a:extLst>
                <a:ext uri="{FF2B5EF4-FFF2-40B4-BE49-F238E27FC236}">
                  <a16:creationId xmlns:a16="http://schemas.microsoft.com/office/drawing/2014/main" id="{AD8518FF-F3CB-FC41-AB7A-C4156EBFDBEC}"/>
                </a:ext>
              </a:extLst>
            </p:cNvPr>
            <p:cNvSpPr>
              <a:spLocks/>
            </p:cNvSpPr>
            <p:nvPr/>
          </p:nvSpPr>
          <p:spPr bwMode="auto">
            <a:xfrm>
              <a:off x="7105650" y="4119563"/>
              <a:ext cx="211138" cy="230187"/>
            </a:xfrm>
            <a:custGeom>
              <a:avLst/>
              <a:gdLst>
                <a:gd name="T0" fmla="*/ 2147483646 w 10000"/>
                <a:gd name="T1" fmla="*/ 2147483646 h 10000"/>
                <a:gd name="T2" fmla="*/ 2147483646 w 10000"/>
                <a:gd name="T3" fmla="*/ 2147483646 h 10000"/>
                <a:gd name="T4" fmla="*/ 2147483646 w 10000"/>
                <a:gd name="T5" fmla="*/ 2147483646 h 10000"/>
                <a:gd name="T6" fmla="*/ 2147483646 w 10000"/>
                <a:gd name="T7" fmla="*/ 2147483646 h 10000"/>
                <a:gd name="T8" fmla="*/ 2147483646 w 10000"/>
                <a:gd name="T9" fmla="*/ 2147483646 h 10000"/>
                <a:gd name="T10" fmla="*/ 2147483646 w 10000"/>
                <a:gd name="T11" fmla="*/ 2147483646 h 10000"/>
                <a:gd name="T12" fmla="*/ 2147483646 w 10000"/>
                <a:gd name="T13" fmla="*/ 2147483646 h 10000"/>
                <a:gd name="T14" fmla="*/ 2147483646 w 10000"/>
                <a:gd name="T15" fmla="*/ 2147483646 h 10000"/>
                <a:gd name="T16" fmla="*/ 2147483646 w 10000"/>
                <a:gd name="T17" fmla="*/ 2147483646 h 10000"/>
                <a:gd name="T18" fmla="*/ 2147483646 w 10000"/>
                <a:gd name="T19" fmla="*/ 0 h 10000"/>
                <a:gd name="T20" fmla="*/ 2147483646 w 10000"/>
                <a:gd name="T21" fmla="*/ 0 h 10000"/>
                <a:gd name="T22" fmla="*/ 2147483646 w 10000"/>
                <a:gd name="T23" fmla="*/ 2147483646 h 10000"/>
                <a:gd name="T24" fmla="*/ 0 w 10000"/>
                <a:gd name="T25" fmla="*/ 2147483646 h 10000"/>
                <a:gd name="T26" fmla="*/ 1649038812 w 10000"/>
                <a:gd name="T27" fmla="*/ 2147483646 h 10000"/>
                <a:gd name="T28" fmla="*/ 2147483646 w 10000"/>
                <a:gd name="T29" fmla="*/ 2147483646 h 10000"/>
                <a:gd name="T30" fmla="*/ 2147483646 w 10000"/>
                <a:gd name="T31" fmla="*/ 2147483646 h 10000"/>
                <a:gd name="T32" fmla="*/ 2147483646 w 10000"/>
                <a:gd name="T33" fmla="*/ 2147483646 h 10000"/>
                <a:gd name="T34" fmla="*/ 2147483646 w 10000"/>
                <a:gd name="T35" fmla="*/ 2147483646 h 10000"/>
                <a:gd name="T36" fmla="*/ 2147483646 w 10000"/>
                <a:gd name="T37" fmla="*/ 2147483646 h 10000"/>
                <a:gd name="T38" fmla="*/ 2147483646 w 10000"/>
                <a:gd name="T39" fmla="*/ 2147483646 h 1000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0000" h="10000">
                  <a:moveTo>
                    <a:pt x="8672" y="9830"/>
                  </a:moveTo>
                  <a:lnTo>
                    <a:pt x="10000" y="10000"/>
                  </a:lnTo>
                  <a:lnTo>
                    <a:pt x="10000" y="7948"/>
                  </a:lnTo>
                  <a:lnTo>
                    <a:pt x="8696" y="6754"/>
                  </a:lnTo>
                  <a:lnTo>
                    <a:pt x="6957" y="4769"/>
                  </a:lnTo>
                  <a:lnTo>
                    <a:pt x="5652" y="3176"/>
                  </a:lnTo>
                  <a:lnTo>
                    <a:pt x="6087" y="2384"/>
                  </a:lnTo>
                  <a:lnTo>
                    <a:pt x="5652" y="1590"/>
                  </a:lnTo>
                  <a:lnTo>
                    <a:pt x="4348" y="1191"/>
                  </a:lnTo>
                  <a:lnTo>
                    <a:pt x="3478" y="0"/>
                  </a:lnTo>
                  <a:lnTo>
                    <a:pt x="3043" y="0"/>
                  </a:lnTo>
                  <a:lnTo>
                    <a:pt x="870" y="396"/>
                  </a:lnTo>
                  <a:lnTo>
                    <a:pt x="0" y="1590"/>
                  </a:lnTo>
                  <a:lnTo>
                    <a:pt x="435" y="2384"/>
                  </a:lnTo>
                  <a:lnTo>
                    <a:pt x="870" y="4769"/>
                  </a:lnTo>
                  <a:lnTo>
                    <a:pt x="3913" y="4769"/>
                  </a:lnTo>
                  <a:lnTo>
                    <a:pt x="5217" y="5165"/>
                  </a:lnTo>
                  <a:lnTo>
                    <a:pt x="7391" y="8344"/>
                  </a:lnTo>
                  <a:lnTo>
                    <a:pt x="6957" y="9602"/>
                  </a:lnTo>
                  <a:lnTo>
                    <a:pt x="8672" y="983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201" name="Freeform 223">
              <a:extLst>
                <a:ext uri="{FF2B5EF4-FFF2-40B4-BE49-F238E27FC236}">
                  <a16:creationId xmlns:a16="http://schemas.microsoft.com/office/drawing/2014/main" id="{722BB523-0EB1-194E-8295-82CBB88EFBE6}"/>
                </a:ext>
              </a:extLst>
            </p:cNvPr>
            <p:cNvSpPr>
              <a:spLocks/>
            </p:cNvSpPr>
            <p:nvPr/>
          </p:nvSpPr>
          <p:spPr bwMode="auto">
            <a:xfrm>
              <a:off x="6907213" y="3981450"/>
              <a:ext cx="269875" cy="490538"/>
            </a:xfrm>
            <a:custGeom>
              <a:avLst/>
              <a:gdLst>
                <a:gd name="T0" fmla="*/ 1293612372 w 12864"/>
                <a:gd name="T1" fmla="*/ 0 h 10000"/>
                <a:gd name="T2" fmla="*/ 1011967180 w 12864"/>
                <a:gd name="T3" fmla="*/ 2147483646 h 10000"/>
                <a:gd name="T4" fmla="*/ 874630155 w 12864"/>
                <a:gd name="T5" fmla="*/ 2147483646 h 10000"/>
                <a:gd name="T6" fmla="*/ 831178203 w 12864"/>
                <a:gd name="T7" fmla="*/ 2147483646 h 10000"/>
                <a:gd name="T8" fmla="*/ 358854491 w 12864"/>
                <a:gd name="T9" fmla="*/ 2147483646 h 10000"/>
                <a:gd name="T10" fmla="*/ 70025639 w 12864"/>
                <a:gd name="T11" fmla="*/ 2147483646 h 10000"/>
                <a:gd name="T12" fmla="*/ 0 w 12864"/>
                <a:gd name="T13" fmla="*/ 2147483646 h 10000"/>
                <a:gd name="T14" fmla="*/ 478343703 w 12864"/>
                <a:gd name="T15" fmla="*/ 2147483646 h 10000"/>
                <a:gd name="T16" fmla="*/ 370876432 w 12864"/>
                <a:gd name="T17" fmla="*/ 2147483646 h 10000"/>
                <a:gd name="T18" fmla="*/ 921572691 w 12864"/>
                <a:gd name="T19" fmla="*/ 2147483646 h 10000"/>
                <a:gd name="T20" fmla="*/ 1237556645 w 12864"/>
                <a:gd name="T21" fmla="*/ 2147483646 h 10000"/>
                <a:gd name="T22" fmla="*/ 1061624411 w 12864"/>
                <a:gd name="T23" fmla="*/ 2147483646 h 10000"/>
                <a:gd name="T24" fmla="*/ 1177817116 w 12864"/>
                <a:gd name="T25" fmla="*/ 2147483646 h 10000"/>
                <a:gd name="T26" fmla="*/ 1296336297 w 12864"/>
                <a:gd name="T27" fmla="*/ 2147483646 h 10000"/>
                <a:gd name="T28" fmla="*/ 1433082236 w 12864"/>
                <a:gd name="T29" fmla="*/ 2147483646 h 10000"/>
                <a:gd name="T30" fmla="*/ 1465667125 w 12864"/>
                <a:gd name="T31" fmla="*/ 2147483646 h 10000"/>
                <a:gd name="T32" fmla="*/ 1747127470 w 12864"/>
                <a:gd name="T33" fmla="*/ 2147483646 h 10000"/>
                <a:gd name="T34" fmla="*/ 1625118103 w 12864"/>
                <a:gd name="T35" fmla="*/ 2147483646 h 10000"/>
                <a:gd name="T36" fmla="*/ 1426296004 w 12864"/>
                <a:gd name="T37" fmla="*/ 2147483646 h 10000"/>
                <a:gd name="T38" fmla="*/ 1525610004 w 12864"/>
                <a:gd name="T39" fmla="*/ 2147483646 h 10000"/>
                <a:gd name="T40" fmla="*/ 1508925419 w 12864"/>
                <a:gd name="T41" fmla="*/ 2147483646 h 10000"/>
                <a:gd name="T42" fmla="*/ 1243955582 w 12864"/>
                <a:gd name="T43" fmla="*/ 2147483646 h 10000"/>
                <a:gd name="T44" fmla="*/ 1376445116 w 12864"/>
                <a:gd name="T45" fmla="*/ 2147483646 h 10000"/>
                <a:gd name="T46" fmla="*/ 1535499106 w 12864"/>
                <a:gd name="T47" fmla="*/ 2147483646 h 10000"/>
                <a:gd name="T48" fmla="*/ 1878647414 w 12864"/>
                <a:gd name="T49" fmla="*/ 2147483646 h 10000"/>
                <a:gd name="T50" fmla="*/ 2003177775 w 12864"/>
                <a:gd name="T51" fmla="*/ 2147483646 h 10000"/>
                <a:gd name="T52" fmla="*/ 2147483646 w 12864"/>
                <a:gd name="T53" fmla="*/ 2147483646 h 10000"/>
                <a:gd name="T54" fmla="*/ 2147483646 w 12864"/>
                <a:gd name="T55" fmla="*/ 2147483646 h 10000"/>
                <a:gd name="T56" fmla="*/ 2147483646 w 12864"/>
                <a:gd name="T57" fmla="*/ 2147483646 h 10000"/>
                <a:gd name="T58" fmla="*/ 2143802098 w 12864"/>
                <a:gd name="T59" fmla="*/ 2147483646 h 10000"/>
                <a:gd name="T60" fmla="*/ 1844502730 w 12864"/>
                <a:gd name="T61" fmla="*/ 2147483646 h 10000"/>
                <a:gd name="T62" fmla="*/ 1508731320 w 12864"/>
                <a:gd name="T63" fmla="*/ 2147483646 h 10000"/>
                <a:gd name="T64" fmla="*/ 1441226277 w 12864"/>
                <a:gd name="T65" fmla="*/ 2147483646 h 10000"/>
                <a:gd name="T66" fmla="*/ 1376445116 w 12864"/>
                <a:gd name="T67" fmla="*/ 2147483646 h 10000"/>
                <a:gd name="T68" fmla="*/ 1525610004 w 12864"/>
                <a:gd name="T69" fmla="*/ 2147483646 h 10000"/>
                <a:gd name="T70" fmla="*/ 1525610004 w 12864"/>
                <a:gd name="T71" fmla="*/ 2147483646 h 10000"/>
                <a:gd name="T72" fmla="*/ 1293612372 w 12864"/>
                <a:gd name="T73" fmla="*/ 0 h 1000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2864" h="10000">
                  <a:moveTo>
                    <a:pt x="6669" y="0"/>
                  </a:moveTo>
                  <a:lnTo>
                    <a:pt x="5217" y="627"/>
                  </a:lnTo>
                  <a:lnTo>
                    <a:pt x="4509" y="795"/>
                  </a:lnTo>
                  <a:lnTo>
                    <a:pt x="4285" y="602"/>
                  </a:lnTo>
                  <a:lnTo>
                    <a:pt x="1850" y="1511"/>
                  </a:lnTo>
                  <a:lnTo>
                    <a:pt x="361" y="2700"/>
                  </a:lnTo>
                  <a:lnTo>
                    <a:pt x="0" y="3527"/>
                  </a:lnTo>
                  <a:lnTo>
                    <a:pt x="2466" y="5401"/>
                  </a:lnTo>
                  <a:lnTo>
                    <a:pt x="1912" y="6416"/>
                  </a:lnTo>
                  <a:cubicBezTo>
                    <a:pt x="2658" y="6304"/>
                    <a:pt x="4006" y="6725"/>
                    <a:pt x="4751" y="6612"/>
                  </a:cubicBezTo>
                  <a:lnTo>
                    <a:pt x="6380" y="6578"/>
                  </a:lnTo>
                  <a:lnTo>
                    <a:pt x="5473" y="5791"/>
                  </a:lnTo>
                  <a:lnTo>
                    <a:pt x="6072" y="6005"/>
                  </a:lnTo>
                  <a:lnTo>
                    <a:pt x="6683" y="7153"/>
                  </a:lnTo>
                  <a:lnTo>
                    <a:pt x="7388" y="8015"/>
                  </a:lnTo>
                  <a:cubicBezTo>
                    <a:pt x="7359" y="8285"/>
                    <a:pt x="7584" y="9729"/>
                    <a:pt x="7556" y="10000"/>
                  </a:cubicBezTo>
                  <a:lnTo>
                    <a:pt x="9007" y="8884"/>
                  </a:lnTo>
                  <a:lnTo>
                    <a:pt x="8378" y="6935"/>
                  </a:lnTo>
                  <a:lnTo>
                    <a:pt x="7353" y="6381"/>
                  </a:lnTo>
                  <a:lnTo>
                    <a:pt x="7865" y="5938"/>
                  </a:lnTo>
                  <a:cubicBezTo>
                    <a:pt x="7836" y="5815"/>
                    <a:pt x="7808" y="5693"/>
                    <a:pt x="7779" y="5570"/>
                  </a:cubicBezTo>
                  <a:lnTo>
                    <a:pt x="6413" y="4795"/>
                  </a:lnTo>
                  <a:lnTo>
                    <a:pt x="7096" y="4205"/>
                  </a:lnTo>
                  <a:lnTo>
                    <a:pt x="7916" y="4196"/>
                  </a:lnTo>
                  <a:lnTo>
                    <a:pt x="9685" y="3821"/>
                  </a:lnTo>
                  <a:cubicBezTo>
                    <a:pt x="9793" y="3687"/>
                    <a:pt x="10219" y="3634"/>
                    <a:pt x="10327" y="3500"/>
                  </a:cubicBezTo>
                  <a:lnTo>
                    <a:pt x="11115" y="3002"/>
                  </a:lnTo>
                  <a:cubicBezTo>
                    <a:pt x="11093" y="2923"/>
                    <a:pt x="12886" y="2990"/>
                    <a:pt x="12864" y="2911"/>
                  </a:cubicBezTo>
                  <a:lnTo>
                    <a:pt x="12264" y="2052"/>
                  </a:lnTo>
                  <a:cubicBezTo>
                    <a:pt x="12238" y="1992"/>
                    <a:pt x="11078" y="1787"/>
                    <a:pt x="11052" y="1727"/>
                  </a:cubicBezTo>
                  <a:cubicBezTo>
                    <a:pt x="11067" y="1385"/>
                    <a:pt x="9494" y="1967"/>
                    <a:pt x="9509" y="1625"/>
                  </a:cubicBezTo>
                  <a:lnTo>
                    <a:pt x="7778" y="1711"/>
                  </a:lnTo>
                  <a:lnTo>
                    <a:pt x="7430" y="1763"/>
                  </a:lnTo>
                  <a:lnTo>
                    <a:pt x="7096" y="1550"/>
                  </a:lnTo>
                  <a:lnTo>
                    <a:pt x="7865" y="1254"/>
                  </a:lnTo>
                  <a:lnTo>
                    <a:pt x="7865" y="480"/>
                  </a:lnTo>
                  <a:lnTo>
                    <a:pt x="6669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  <p:sp>
          <p:nvSpPr>
            <p:cNvPr id="202" name="Freeform 224">
              <a:extLst>
                <a:ext uri="{FF2B5EF4-FFF2-40B4-BE49-F238E27FC236}">
                  <a16:creationId xmlns:a16="http://schemas.microsoft.com/office/drawing/2014/main" id="{F5440E9B-0B43-694E-91F0-3ABB884FC44D}"/>
                </a:ext>
              </a:extLst>
            </p:cNvPr>
            <p:cNvSpPr>
              <a:spLocks/>
            </p:cNvSpPr>
            <p:nvPr/>
          </p:nvSpPr>
          <p:spPr bwMode="auto">
            <a:xfrm>
              <a:off x="7169150" y="4335463"/>
              <a:ext cx="147638" cy="117475"/>
            </a:xfrm>
            <a:custGeom>
              <a:avLst/>
              <a:gdLst>
                <a:gd name="T0" fmla="*/ 2147483646 w 10000"/>
                <a:gd name="T1" fmla="*/ 495727010 h 6448"/>
                <a:gd name="T2" fmla="*/ 2147483646 w 10000"/>
                <a:gd name="T3" fmla="*/ 274643943 h 6448"/>
                <a:gd name="T4" fmla="*/ 2147483646 w 10000"/>
                <a:gd name="T5" fmla="*/ 0 h 6448"/>
                <a:gd name="T6" fmla="*/ 1183506868 w 10000"/>
                <a:gd name="T7" fmla="*/ 914091121 h 6448"/>
                <a:gd name="T8" fmla="*/ 0 w 10000"/>
                <a:gd name="T9" fmla="*/ 2147483646 h 6448"/>
                <a:gd name="T10" fmla="*/ 0 w 10000"/>
                <a:gd name="T11" fmla="*/ 2147483646 h 6448"/>
                <a:gd name="T12" fmla="*/ 1972543557 w 10000"/>
                <a:gd name="T13" fmla="*/ 2147483646 h 6448"/>
                <a:gd name="T14" fmla="*/ 2147483646 w 10000"/>
                <a:gd name="T15" fmla="*/ 2147483646 h 6448"/>
                <a:gd name="T16" fmla="*/ 2147483646 w 10000"/>
                <a:gd name="T17" fmla="*/ 2147483646 h 6448"/>
                <a:gd name="T18" fmla="*/ 2147483646 w 10000"/>
                <a:gd name="T19" fmla="*/ 2147483646 h 6448"/>
                <a:gd name="T20" fmla="*/ 2147483646 w 10000"/>
                <a:gd name="T21" fmla="*/ 2147483646 h 6448"/>
                <a:gd name="T22" fmla="*/ 2147483646 w 10000"/>
                <a:gd name="T23" fmla="*/ 2147483646 h 6448"/>
                <a:gd name="T24" fmla="*/ 2147483646 w 10000"/>
                <a:gd name="T25" fmla="*/ 914091121 h 6448"/>
                <a:gd name="T26" fmla="*/ 2147483646 w 10000"/>
                <a:gd name="T27" fmla="*/ 495727010 h 644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0000" h="6448">
                  <a:moveTo>
                    <a:pt x="8160" y="269"/>
                  </a:moveTo>
                  <a:cubicBezTo>
                    <a:pt x="7722" y="211"/>
                    <a:pt x="7792" y="194"/>
                    <a:pt x="7370" y="149"/>
                  </a:cubicBezTo>
                  <a:lnTo>
                    <a:pt x="5626" y="0"/>
                  </a:lnTo>
                  <a:lnTo>
                    <a:pt x="1875" y="496"/>
                  </a:lnTo>
                  <a:lnTo>
                    <a:pt x="0" y="1489"/>
                  </a:lnTo>
                  <a:lnTo>
                    <a:pt x="0" y="3473"/>
                  </a:lnTo>
                  <a:lnTo>
                    <a:pt x="3125" y="5951"/>
                  </a:lnTo>
                  <a:lnTo>
                    <a:pt x="4375" y="6448"/>
                  </a:lnTo>
                  <a:lnTo>
                    <a:pt x="5626" y="5951"/>
                  </a:lnTo>
                  <a:lnTo>
                    <a:pt x="6249" y="4959"/>
                  </a:lnTo>
                  <a:lnTo>
                    <a:pt x="8126" y="4466"/>
                  </a:lnTo>
                  <a:lnTo>
                    <a:pt x="10000" y="3473"/>
                  </a:lnTo>
                  <a:lnTo>
                    <a:pt x="10000" y="496"/>
                  </a:lnTo>
                  <a:lnTo>
                    <a:pt x="8160" y="26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endParaRPr lang="en-GB" dirty="0">
                <a:latin typeface="HelveticaNeue-UltraLight" panose="02000206000000020004" pitchFamily="50"/>
              </a:endParaRPr>
            </a:p>
          </p:txBody>
        </p:sp>
      </p:grpSp>
      <p:grpSp>
        <p:nvGrpSpPr>
          <p:cNvPr id="205" name="Group 227">
            <a:extLst>
              <a:ext uri="{FF2B5EF4-FFF2-40B4-BE49-F238E27FC236}">
                <a16:creationId xmlns:a16="http://schemas.microsoft.com/office/drawing/2014/main" id="{27E0C808-329A-DC48-849B-DC61CFAE3F28}"/>
              </a:ext>
            </a:extLst>
          </p:cNvPr>
          <p:cNvGrpSpPr/>
          <p:nvPr/>
        </p:nvGrpSpPr>
        <p:grpSpPr>
          <a:xfrm>
            <a:off x="1818427" y="3555075"/>
            <a:ext cx="1145380" cy="1145380"/>
            <a:chOff x="839788" y="1866900"/>
            <a:chExt cx="3091656" cy="3091656"/>
          </a:xfrm>
        </p:grpSpPr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006FA43E-662C-8B40-A43B-AF8734167655}"/>
                </a:ext>
              </a:extLst>
            </p:cNvPr>
            <p:cNvSpPr/>
            <p:nvPr/>
          </p:nvSpPr>
          <p:spPr>
            <a:xfrm>
              <a:off x="839788" y="1866900"/>
              <a:ext cx="3091656" cy="3091656"/>
            </a:xfrm>
            <a:prstGeom prst="ellipse">
              <a:avLst/>
            </a:prstGeom>
            <a:solidFill>
              <a:schemeClr val="accent1">
                <a:alpha val="41000"/>
              </a:schemeClr>
            </a:solidFill>
            <a:ln w="215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 dirty="0">
                <a:latin typeface="Helvetica Neue Thin" charset="0"/>
                <a:ea typeface="Helvetica Neue Thin" charset="0"/>
                <a:cs typeface="Helvetica Neue Thin" charset="0"/>
              </a:endParaRPr>
            </a:p>
          </p:txBody>
        </p:sp>
        <p:sp>
          <p:nvSpPr>
            <p:cNvPr id="207" name="Oval 206">
              <a:extLst>
                <a:ext uri="{FF2B5EF4-FFF2-40B4-BE49-F238E27FC236}">
                  <a16:creationId xmlns:a16="http://schemas.microsoft.com/office/drawing/2014/main" id="{3E90419C-6467-FC46-84A4-EB847F3B53BE}"/>
                </a:ext>
              </a:extLst>
            </p:cNvPr>
            <p:cNvSpPr/>
            <p:nvPr/>
          </p:nvSpPr>
          <p:spPr>
            <a:xfrm>
              <a:off x="1092525" y="2119637"/>
              <a:ext cx="2586181" cy="2586181"/>
            </a:xfrm>
            <a:prstGeom prst="ellipse">
              <a:avLst/>
            </a:prstGeom>
            <a:ln w="215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000" dirty="0">
                  <a:latin typeface="Helvetica Neue Thin" charset="0"/>
                  <a:ea typeface="Helvetica Neue Thin" charset="0"/>
                  <a:cs typeface="Helvetica Neue Thin" charset="0"/>
                </a:rPr>
                <a:t>$2b</a:t>
              </a:r>
            </a:p>
          </p:txBody>
        </p:sp>
      </p:grpSp>
      <p:grpSp>
        <p:nvGrpSpPr>
          <p:cNvPr id="208" name="Group 233">
            <a:extLst>
              <a:ext uri="{FF2B5EF4-FFF2-40B4-BE49-F238E27FC236}">
                <a16:creationId xmlns:a16="http://schemas.microsoft.com/office/drawing/2014/main" id="{5B79E64C-8C57-4347-AC48-66F6EE5C1E00}"/>
              </a:ext>
            </a:extLst>
          </p:cNvPr>
          <p:cNvGrpSpPr/>
          <p:nvPr/>
        </p:nvGrpSpPr>
        <p:grpSpPr>
          <a:xfrm>
            <a:off x="5311692" y="2297379"/>
            <a:ext cx="760412" cy="760412"/>
            <a:chOff x="839788" y="1866900"/>
            <a:chExt cx="3091656" cy="3091656"/>
          </a:xfrm>
        </p:grpSpPr>
        <p:sp>
          <p:nvSpPr>
            <p:cNvPr id="209" name="Oval 208">
              <a:extLst>
                <a:ext uri="{FF2B5EF4-FFF2-40B4-BE49-F238E27FC236}">
                  <a16:creationId xmlns:a16="http://schemas.microsoft.com/office/drawing/2014/main" id="{BABBCC61-BE81-2C49-87A8-3BECADF272E3}"/>
                </a:ext>
              </a:extLst>
            </p:cNvPr>
            <p:cNvSpPr/>
            <p:nvPr/>
          </p:nvSpPr>
          <p:spPr>
            <a:xfrm>
              <a:off x="839788" y="1866900"/>
              <a:ext cx="3091656" cy="3091656"/>
            </a:xfrm>
            <a:prstGeom prst="ellipse">
              <a:avLst/>
            </a:prstGeom>
            <a:solidFill>
              <a:schemeClr val="accent2">
                <a:alpha val="41000"/>
              </a:schemeClr>
            </a:solidFill>
            <a:ln w="215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latin typeface="Helvetica Neue Thin" charset="0"/>
                <a:ea typeface="Helvetica Neue Thin" charset="0"/>
                <a:cs typeface="Helvetica Neue Thin" charset="0"/>
              </a:endParaRPr>
            </a:p>
          </p:txBody>
        </p:sp>
        <p:sp>
          <p:nvSpPr>
            <p:cNvPr id="210" name="Oval 209">
              <a:extLst>
                <a:ext uri="{FF2B5EF4-FFF2-40B4-BE49-F238E27FC236}">
                  <a16:creationId xmlns:a16="http://schemas.microsoft.com/office/drawing/2014/main" id="{5E96F5B0-04D4-FF46-8569-1D73F276614D}"/>
                </a:ext>
              </a:extLst>
            </p:cNvPr>
            <p:cNvSpPr/>
            <p:nvPr/>
          </p:nvSpPr>
          <p:spPr>
            <a:xfrm>
              <a:off x="1092525" y="2119637"/>
              <a:ext cx="2586181" cy="2586181"/>
            </a:xfrm>
            <a:prstGeom prst="ellipse">
              <a:avLst/>
            </a:prstGeom>
            <a:solidFill>
              <a:schemeClr val="accent2"/>
            </a:solidFill>
            <a:ln w="215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>
                  <a:latin typeface="Helvetica Neue Thin" charset="0"/>
                  <a:ea typeface="Helvetica Neue Thin" charset="0"/>
                  <a:cs typeface="Helvetica Neue Thin" charset="0"/>
                </a:rPr>
                <a:t>$1b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643576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>
            <a:extLst>
              <a:ext uri="{FF2B5EF4-FFF2-40B4-BE49-F238E27FC236}">
                <a16:creationId xmlns:a16="http://schemas.microsoft.com/office/drawing/2014/main" id="{E8D43E5E-F82C-444B-AECE-1D600AC9F9EE}"/>
              </a:ext>
            </a:extLst>
          </p:cNvPr>
          <p:cNvSpPr txBox="1"/>
          <p:nvPr/>
        </p:nvSpPr>
        <p:spPr>
          <a:xfrm>
            <a:off x="652122" y="904111"/>
            <a:ext cx="9083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rgbClr val="002060"/>
                </a:solidFill>
              </a:rPr>
              <a:t>WIESO JETZT?</a:t>
            </a:r>
          </a:p>
        </p:txBody>
      </p:sp>
      <p:graphicFrame>
        <p:nvGraphicFramePr>
          <p:cNvPr id="211" name="Chart 5">
            <a:extLst>
              <a:ext uri="{FF2B5EF4-FFF2-40B4-BE49-F238E27FC236}">
                <a16:creationId xmlns:a16="http://schemas.microsoft.com/office/drawing/2014/main" id="{4DB18D52-4DC6-7B46-A2C5-4B1F53836B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9362594"/>
              </p:ext>
            </p:extLst>
          </p:nvPr>
        </p:nvGraphicFramePr>
        <p:xfrm>
          <a:off x="1006997" y="1654062"/>
          <a:ext cx="10532880" cy="4276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12459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>
            <a:extLst>
              <a:ext uri="{FF2B5EF4-FFF2-40B4-BE49-F238E27FC236}">
                <a16:creationId xmlns:a16="http://schemas.microsoft.com/office/drawing/2014/main" id="{E8D43E5E-F82C-444B-AECE-1D600AC9F9EE}"/>
              </a:ext>
            </a:extLst>
          </p:cNvPr>
          <p:cNvSpPr txBox="1"/>
          <p:nvPr/>
        </p:nvSpPr>
        <p:spPr>
          <a:xfrm>
            <a:off x="447040" y="913622"/>
            <a:ext cx="9083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rgbClr val="002060"/>
                </a:solidFill>
              </a:rPr>
              <a:t>KUNDENPROFILE</a:t>
            </a:r>
          </a:p>
        </p:txBody>
      </p:sp>
      <p:sp>
        <p:nvSpPr>
          <p:cNvPr id="7" name="TextBox 16">
            <a:extLst>
              <a:ext uri="{FF2B5EF4-FFF2-40B4-BE49-F238E27FC236}">
                <a16:creationId xmlns:a16="http://schemas.microsoft.com/office/drawing/2014/main" id="{C3EF1544-75DE-A647-96CA-BBDDCF6F826A}"/>
              </a:ext>
            </a:extLst>
          </p:cNvPr>
          <p:cNvSpPr txBox="1"/>
          <p:nvPr/>
        </p:nvSpPr>
        <p:spPr>
          <a:xfrm>
            <a:off x="1682458" y="4414182"/>
            <a:ext cx="2787942" cy="707886"/>
          </a:xfrm>
          <a:prstGeom prst="rect">
            <a:avLst/>
          </a:prstGeom>
          <a:noFill/>
        </p:spPr>
        <p:txBody>
          <a:bodyPr wrap="square" lIns="0" rtlCol="0" anchor="t">
            <a:spAutoFit/>
          </a:bodyPr>
          <a:lstStyle/>
          <a:p>
            <a:pPr algn="ctr"/>
            <a:r>
              <a:rPr lang="fr-FR" sz="2000" dirty="0" err="1">
                <a:latin typeface="Helvetica Neue" charset="0"/>
                <a:ea typeface="Helvetica Neue" charset="0"/>
                <a:cs typeface="Helvetica Neue" charset="0"/>
              </a:rPr>
              <a:t>Junge</a:t>
            </a:r>
            <a:r>
              <a:rPr lang="fr-FR" sz="2000" dirty="0"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fr-FR" sz="2000" dirty="0" err="1">
                <a:latin typeface="Helvetica Neue" charset="0"/>
                <a:ea typeface="Helvetica Neue" charset="0"/>
                <a:cs typeface="Helvetica Neue" charset="0"/>
              </a:rPr>
              <a:t>Erwachsene</a:t>
            </a:r>
            <a:endParaRPr lang="fr-FR" sz="2000" dirty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fr-FR" sz="2000" dirty="0">
                <a:latin typeface="Helvetica Neue Thin" charset="0"/>
                <a:ea typeface="Helvetica Neue Thin" charset="0"/>
                <a:cs typeface="Helvetica Neue Thin" charset="0"/>
              </a:rPr>
              <a:t>25-35 </a:t>
            </a:r>
            <a:r>
              <a:rPr lang="fr-FR" sz="2000" dirty="0" err="1">
                <a:latin typeface="Helvetica Neue Thin" charset="0"/>
                <a:ea typeface="Helvetica Neue Thin" charset="0"/>
                <a:cs typeface="Helvetica Neue Thin" charset="0"/>
              </a:rPr>
              <a:t>Jahre</a:t>
            </a:r>
            <a:endParaRPr lang="fr-FR" sz="2000" dirty="0">
              <a:latin typeface="Helvetica Neue Thin" charset="0"/>
              <a:ea typeface="Helvetica Neue Thin" charset="0"/>
              <a:cs typeface="Helvetica Neue Thin" charset="0"/>
            </a:endParaRPr>
          </a:p>
        </p:txBody>
      </p:sp>
      <p:sp>
        <p:nvSpPr>
          <p:cNvPr id="8" name="TextBox 17">
            <a:extLst>
              <a:ext uri="{FF2B5EF4-FFF2-40B4-BE49-F238E27FC236}">
                <a16:creationId xmlns:a16="http://schemas.microsoft.com/office/drawing/2014/main" id="{DA06210B-CC5B-C64C-B662-7632331FA85C}"/>
              </a:ext>
            </a:extLst>
          </p:cNvPr>
          <p:cNvSpPr txBox="1"/>
          <p:nvPr/>
        </p:nvSpPr>
        <p:spPr>
          <a:xfrm>
            <a:off x="7721600" y="4414182"/>
            <a:ext cx="2787942" cy="707886"/>
          </a:xfrm>
          <a:prstGeom prst="rect">
            <a:avLst/>
          </a:prstGeom>
          <a:noFill/>
        </p:spPr>
        <p:txBody>
          <a:bodyPr wrap="square" lIns="0" rtlCol="0" anchor="t">
            <a:spAutoFit/>
          </a:bodyPr>
          <a:lstStyle/>
          <a:p>
            <a:pPr algn="ctr"/>
            <a:r>
              <a:rPr lang="fr-FR" sz="2000" dirty="0" err="1">
                <a:latin typeface="Helvetica Neue" charset="0"/>
                <a:ea typeface="Helvetica Neue" charset="0"/>
                <a:cs typeface="Helvetica Neue" charset="0"/>
              </a:rPr>
              <a:t>Studenten</a:t>
            </a:r>
            <a:endParaRPr lang="fr-FR" sz="2000" dirty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fr-FR" sz="2000" dirty="0">
                <a:latin typeface="Helvetica Neue Thin" charset="0"/>
                <a:ea typeface="Helvetica Neue Thin" charset="0"/>
                <a:cs typeface="Helvetica Neue Thin" charset="0"/>
              </a:rPr>
              <a:t>15-20 </a:t>
            </a:r>
            <a:r>
              <a:rPr lang="fr-FR" sz="2000" dirty="0" err="1">
                <a:latin typeface="Helvetica Neue Thin" charset="0"/>
                <a:ea typeface="Helvetica Neue Thin" charset="0"/>
                <a:cs typeface="Helvetica Neue Thin" charset="0"/>
              </a:rPr>
              <a:t>Jahre</a:t>
            </a:r>
            <a:endParaRPr lang="fr-FR" sz="2000" dirty="0">
              <a:latin typeface="Helvetica Neue Thin" charset="0"/>
              <a:ea typeface="Helvetica Neue Thin" charset="0"/>
              <a:cs typeface="Helvetica Neue Thin" charset="0"/>
            </a:endParaRPr>
          </a:p>
        </p:txBody>
      </p:sp>
      <p:pic>
        <p:nvPicPr>
          <p:cNvPr id="9" name="Picture Placeholder 252">
            <a:extLst>
              <a:ext uri="{FF2B5EF4-FFF2-40B4-BE49-F238E27FC236}">
                <a16:creationId xmlns:a16="http://schemas.microsoft.com/office/drawing/2014/main" id="{4708E80B-7869-EB43-A490-B293FE028E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95500" y="2084199"/>
            <a:ext cx="1961858" cy="1961858"/>
          </a:xfrm>
          <a:prstGeom prst="rect">
            <a:avLst/>
          </a:prstGeom>
        </p:spPr>
      </p:pic>
      <p:pic>
        <p:nvPicPr>
          <p:cNvPr id="10" name="Picture Placeholder 254">
            <a:extLst>
              <a:ext uri="{FF2B5EF4-FFF2-40B4-BE49-F238E27FC236}">
                <a16:creationId xmlns:a16="http://schemas.microsoft.com/office/drawing/2014/main" id="{0A14435C-6372-5C49-B0D1-59CF3028A67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134642" y="2149621"/>
            <a:ext cx="1961858" cy="1961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6487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>
            <a:extLst>
              <a:ext uri="{FF2B5EF4-FFF2-40B4-BE49-F238E27FC236}">
                <a16:creationId xmlns:a16="http://schemas.microsoft.com/office/drawing/2014/main" id="{E8D43E5E-F82C-444B-AECE-1D600AC9F9EE}"/>
              </a:ext>
            </a:extLst>
          </p:cNvPr>
          <p:cNvSpPr txBox="1"/>
          <p:nvPr/>
        </p:nvSpPr>
        <p:spPr>
          <a:xfrm>
            <a:off x="447040" y="895285"/>
            <a:ext cx="9083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rgbClr val="002060"/>
                </a:solidFill>
              </a:rPr>
              <a:t>WETTBEWERBER</a:t>
            </a:r>
          </a:p>
        </p:txBody>
      </p:sp>
      <p:cxnSp>
        <p:nvCxnSpPr>
          <p:cNvPr id="20" name="Straight Connector 2">
            <a:extLst>
              <a:ext uri="{FF2B5EF4-FFF2-40B4-BE49-F238E27FC236}">
                <a16:creationId xmlns:a16="http://schemas.microsoft.com/office/drawing/2014/main" id="{7FB6C21D-037B-6943-B342-7384A4C57E46}"/>
              </a:ext>
            </a:extLst>
          </p:cNvPr>
          <p:cNvCxnSpPr/>
          <p:nvPr/>
        </p:nvCxnSpPr>
        <p:spPr>
          <a:xfrm>
            <a:off x="6096000" y="628650"/>
            <a:ext cx="0" cy="5600700"/>
          </a:xfrm>
          <a:prstGeom prst="line">
            <a:avLst/>
          </a:prstGeom>
          <a:ln w="127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14">
            <a:extLst>
              <a:ext uri="{FF2B5EF4-FFF2-40B4-BE49-F238E27FC236}">
                <a16:creationId xmlns:a16="http://schemas.microsoft.com/office/drawing/2014/main" id="{F8B6F5AF-167E-9747-8EE2-9627A231359F}"/>
              </a:ext>
            </a:extLst>
          </p:cNvPr>
          <p:cNvCxnSpPr/>
          <p:nvPr/>
        </p:nvCxnSpPr>
        <p:spPr>
          <a:xfrm>
            <a:off x="1987550" y="3581400"/>
            <a:ext cx="8216900" cy="0"/>
          </a:xfrm>
          <a:prstGeom prst="line">
            <a:avLst/>
          </a:prstGeom>
          <a:ln w="127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12">
            <a:extLst>
              <a:ext uri="{FF2B5EF4-FFF2-40B4-BE49-F238E27FC236}">
                <a16:creationId xmlns:a16="http://schemas.microsoft.com/office/drawing/2014/main" id="{A35D9C21-CBB9-EA4E-B8E4-881014039EDC}"/>
              </a:ext>
            </a:extLst>
          </p:cNvPr>
          <p:cNvGrpSpPr/>
          <p:nvPr/>
        </p:nvGrpSpPr>
        <p:grpSpPr>
          <a:xfrm>
            <a:off x="8771255" y="1125220"/>
            <a:ext cx="386080" cy="386080"/>
            <a:chOff x="3389630" y="909320"/>
            <a:chExt cx="386080" cy="38608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1E25CD8-8125-474C-9F58-772A15D78BDF}"/>
                </a:ext>
              </a:extLst>
            </p:cNvPr>
            <p:cNvSpPr/>
            <p:nvPr/>
          </p:nvSpPr>
          <p:spPr>
            <a:xfrm>
              <a:off x="3389630" y="909320"/>
              <a:ext cx="386080" cy="386080"/>
            </a:xfrm>
            <a:prstGeom prst="ellipse">
              <a:avLst/>
            </a:prstGeom>
            <a:solidFill>
              <a:schemeClr val="accent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latin typeface="Helvetica Neue Thin" charset="0"/>
                <a:ea typeface="Helvetica Neue Thin" charset="0"/>
                <a:cs typeface="Helvetica Neue Thin" charset="0"/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60A6C6EA-1730-1B48-96DC-91DF293D157D}"/>
                </a:ext>
              </a:extLst>
            </p:cNvPr>
            <p:cNvSpPr/>
            <p:nvPr/>
          </p:nvSpPr>
          <p:spPr>
            <a:xfrm>
              <a:off x="3468370" y="988060"/>
              <a:ext cx="228600" cy="2286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latin typeface="Helvetica Neue Thin" charset="0"/>
                <a:ea typeface="Helvetica Neue Thin" charset="0"/>
                <a:cs typeface="Helvetica Neue Thin" charset="0"/>
              </a:endParaRPr>
            </a:p>
          </p:txBody>
        </p:sp>
      </p:grpSp>
      <p:grpSp>
        <p:nvGrpSpPr>
          <p:cNvPr id="25" name="Group 16">
            <a:extLst>
              <a:ext uri="{FF2B5EF4-FFF2-40B4-BE49-F238E27FC236}">
                <a16:creationId xmlns:a16="http://schemas.microsoft.com/office/drawing/2014/main" id="{5C375ABB-3C82-5F4A-A3EE-5EA7A9D18B4A}"/>
              </a:ext>
            </a:extLst>
          </p:cNvPr>
          <p:cNvGrpSpPr/>
          <p:nvPr/>
        </p:nvGrpSpPr>
        <p:grpSpPr>
          <a:xfrm>
            <a:off x="6713220" y="2649220"/>
            <a:ext cx="2136775" cy="386080"/>
            <a:chOff x="6713220" y="2649220"/>
            <a:chExt cx="2136775" cy="386080"/>
          </a:xfrm>
        </p:grpSpPr>
        <p:grpSp>
          <p:nvGrpSpPr>
            <p:cNvPr id="26" name="Group 21">
              <a:extLst>
                <a:ext uri="{FF2B5EF4-FFF2-40B4-BE49-F238E27FC236}">
                  <a16:creationId xmlns:a16="http://schemas.microsoft.com/office/drawing/2014/main" id="{D73AFA1B-5192-D54A-98C7-79518A9F4B0A}"/>
                </a:ext>
              </a:extLst>
            </p:cNvPr>
            <p:cNvGrpSpPr/>
            <p:nvPr/>
          </p:nvGrpSpPr>
          <p:grpSpPr>
            <a:xfrm>
              <a:off x="6713220" y="2649220"/>
              <a:ext cx="386080" cy="386080"/>
              <a:chOff x="3389630" y="909320"/>
              <a:chExt cx="386080" cy="386080"/>
            </a:xfrm>
            <a:solidFill>
              <a:schemeClr val="tx1">
                <a:alpha val="35000"/>
              </a:schemeClr>
            </a:solidFill>
          </p:grpSpPr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3BB9D5BC-372F-6649-803D-5F65767C2620}"/>
                  </a:ext>
                </a:extLst>
              </p:cNvPr>
              <p:cNvSpPr/>
              <p:nvPr/>
            </p:nvSpPr>
            <p:spPr>
              <a:xfrm>
                <a:off x="3389630" y="909320"/>
                <a:ext cx="386080" cy="38608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>
                  <a:latin typeface="Helvetica Neue Thin" charset="0"/>
                  <a:ea typeface="Helvetica Neue Thin" charset="0"/>
                  <a:cs typeface="Helvetica Neue Thin" charset="0"/>
                </a:endParaRPr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769F4C66-16A8-1F44-BE61-EB2B99CA884C}"/>
                  </a:ext>
                </a:extLst>
              </p:cNvPr>
              <p:cNvSpPr/>
              <p:nvPr/>
            </p:nvSpPr>
            <p:spPr>
              <a:xfrm>
                <a:off x="3468370" y="988060"/>
                <a:ext cx="228600" cy="228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>
                  <a:latin typeface="Helvetica Neue Thin" charset="0"/>
                  <a:ea typeface="Helvetica Neue Thin" charset="0"/>
                  <a:cs typeface="Helvetica Neue Thin" charset="0"/>
                </a:endParaRPr>
              </a:p>
            </p:txBody>
          </p:sp>
        </p:grpSp>
        <p:sp>
          <p:nvSpPr>
            <p:cNvPr id="27" name="TextBox 15">
              <a:extLst>
                <a:ext uri="{FF2B5EF4-FFF2-40B4-BE49-F238E27FC236}">
                  <a16:creationId xmlns:a16="http://schemas.microsoft.com/office/drawing/2014/main" id="{679FDE4F-54B7-CB45-B49F-DC6765F8B40C}"/>
                </a:ext>
              </a:extLst>
            </p:cNvPr>
            <p:cNvSpPr txBox="1"/>
            <p:nvPr/>
          </p:nvSpPr>
          <p:spPr>
            <a:xfrm>
              <a:off x="7139305" y="2668805"/>
              <a:ext cx="171069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fr-FR" sz="1400" dirty="0" err="1">
                  <a:latin typeface="Helvetica Neue Thin" charset="0"/>
                  <a:ea typeface="Helvetica Neue Thin" charset="0"/>
                  <a:cs typeface="Helvetica Neue Thin" charset="0"/>
                </a:rPr>
                <a:t>Wettbewerber</a:t>
              </a:r>
              <a:endParaRPr lang="fr-FR" dirty="0">
                <a:latin typeface="Helvetica Neue Thin" charset="0"/>
                <a:ea typeface="Helvetica Neue Thin" charset="0"/>
                <a:cs typeface="Helvetica Neue Thin" charset="0"/>
              </a:endParaRPr>
            </a:p>
          </p:txBody>
        </p:sp>
      </p:grpSp>
      <p:grpSp>
        <p:nvGrpSpPr>
          <p:cNvPr id="30" name="Group 57">
            <a:extLst>
              <a:ext uri="{FF2B5EF4-FFF2-40B4-BE49-F238E27FC236}">
                <a16:creationId xmlns:a16="http://schemas.microsoft.com/office/drawing/2014/main" id="{E63D6C46-051D-6246-8C7A-E02725F055BF}"/>
              </a:ext>
            </a:extLst>
          </p:cNvPr>
          <p:cNvGrpSpPr/>
          <p:nvPr/>
        </p:nvGrpSpPr>
        <p:grpSpPr>
          <a:xfrm>
            <a:off x="7534910" y="3993179"/>
            <a:ext cx="2136775" cy="386080"/>
            <a:chOff x="6713220" y="2649220"/>
            <a:chExt cx="2136775" cy="386080"/>
          </a:xfrm>
        </p:grpSpPr>
        <p:grpSp>
          <p:nvGrpSpPr>
            <p:cNvPr id="31" name="Group 58">
              <a:extLst>
                <a:ext uri="{FF2B5EF4-FFF2-40B4-BE49-F238E27FC236}">
                  <a16:creationId xmlns:a16="http://schemas.microsoft.com/office/drawing/2014/main" id="{F54EBF8F-8F63-D548-96A2-40F24443FC1A}"/>
                </a:ext>
              </a:extLst>
            </p:cNvPr>
            <p:cNvGrpSpPr/>
            <p:nvPr/>
          </p:nvGrpSpPr>
          <p:grpSpPr>
            <a:xfrm>
              <a:off x="6713220" y="2649220"/>
              <a:ext cx="386080" cy="386080"/>
              <a:chOff x="3389630" y="909320"/>
              <a:chExt cx="386080" cy="386080"/>
            </a:xfrm>
            <a:solidFill>
              <a:schemeClr val="tx1">
                <a:alpha val="35000"/>
              </a:schemeClr>
            </a:solidFill>
          </p:grpSpPr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9A0AAA37-AE60-D640-902F-7D9DCA31214F}"/>
                  </a:ext>
                </a:extLst>
              </p:cNvPr>
              <p:cNvSpPr/>
              <p:nvPr/>
            </p:nvSpPr>
            <p:spPr>
              <a:xfrm>
                <a:off x="3389630" y="909320"/>
                <a:ext cx="386080" cy="38608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>
                  <a:latin typeface="Helvetica Neue Thin" charset="0"/>
                  <a:ea typeface="Helvetica Neue Thin" charset="0"/>
                  <a:cs typeface="Helvetica Neue Thin" charset="0"/>
                </a:endParaRPr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CE64462C-B7CF-7546-8876-50404FCDAE2B}"/>
                  </a:ext>
                </a:extLst>
              </p:cNvPr>
              <p:cNvSpPr/>
              <p:nvPr/>
            </p:nvSpPr>
            <p:spPr>
              <a:xfrm>
                <a:off x="3468370" y="988060"/>
                <a:ext cx="228600" cy="228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>
                  <a:latin typeface="Helvetica Neue Thin" charset="0"/>
                  <a:ea typeface="Helvetica Neue Thin" charset="0"/>
                  <a:cs typeface="Helvetica Neue Thin" charset="0"/>
                </a:endParaRPr>
              </a:p>
            </p:txBody>
          </p:sp>
        </p:grpSp>
        <p:sp>
          <p:nvSpPr>
            <p:cNvPr id="32" name="TextBox 59">
              <a:extLst>
                <a:ext uri="{FF2B5EF4-FFF2-40B4-BE49-F238E27FC236}">
                  <a16:creationId xmlns:a16="http://schemas.microsoft.com/office/drawing/2014/main" id="{D33A6A5D-62A1-AF4C-99FD-4F065EA27F4F}"/>
                </a:ext>
              </a:extLst>
            </p:cNvPr>
            <p:cNvSpPr txBox="1"/>
            <p:nvPr/>
          </p:nvSpPr>
          <p:spPr>
            <a:xfrm>
              <a:off x="7139305" y="2668805"/>
              <a:ext cx="171069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fr-FR" sz="1400" dirty="0" err="1">
                  <a:latin typeface="Helvetica Neue Thin" charset="0"/>
                  <a:ea typeface="Helvetica Neue Thin" charset="0"/>
                  <a:cs typeface="Helvetica Neue Thin" charset="0"/>
                </a:rPr>
                <a:t>Wettbewerber</a:t>
              </a:r>
              <a:endParaRPr lang="fr-FR" dirty="0">
                <a:latin typeface="Helvetica Neue Thin" charset="0"/>
                <a:ea typeface="Helvetica Neue Thin" charset="0"/>
                <a:cs typeface="Helvetica Neue Thin" charset="0"/>
              </a:endParaRPr>
            </a:p>
          </p:txBody>
        </p:sp>
      </p:grpSp>
      <p:grpSp>
        <p:nvGrpSpPr>
          <p:cNvPr id="35" name="Group 62">
            <a:extLst>
              <a:ext uri="{FF2B5EF4-FFF2-40B4-BE49-F238E27FC236}">
                <a16:creationId xmlns:a16="http://schemas.microsoft.com/office/drawing/2014/main" id="{A6DEAE33-67A3-6947-BABE-006F540B37E2}"/>
              </a:ext>
            </a:extLst>
          </p:cNvPr>
          <p:cNvGrpSpPr/>
          <p:nvPr/>
        </p:nvGrpSpPr>
        <p:grpSpPr>
          <a:xfrm>
            <a:off x="7020560" y="4945679"/>
            <a:ext cx="2136775" cy="386080"/>
            <a:chOff x="6713220" y="2649220"/>
            <a:chExt cx="2136775" cy="386080"/>
          </a:xfrm>
        </p:grpSpPr>
        <p:grpSp>
          <p:nvGrpSpPr>
            <p:cNvPr id="36" name="Group 63">
              <a:extLst>
                <a:ext uri="{FF2B5EF4-FFF2-40B4-BE49-F238E27FC236}">
                  <a16:creationId xmlns:a16="http://schemas.microsoft.com/office/drawing/2014/main" id="{96BB4739-0381-CD43-8E3D-627FCBF74F1E}"/>
                </a:ext>
              </a:extLst>
            </p:cNvPr>
            <p:cNvGrpSpPr/>
            <p:nvPr/>
          </p:nvGrpSpPr>
          <p:grpSpPr>
            <a:xfrm>
              <a:off x="6713220" y="2649220"/>
              <a:ext cx="386080" cy="386080"/>
              <a:chOff x="3389630" y="909320"/>
              <a:chExt cx="386080" cy="386080"/>
            </a:xfrm>
            <a:solidFill>
              <a:schemeClr val="tx1">
                <a:alpha val="35000"/>
              </a:schemeClr>
            </a:solidFill>
          </p:grpSpPr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25210632-A9F7-424E-9F30-C04E72DAC99B}"/>
                  </a:ext>
                </a:extLst>
              </p:cNvPr>
              <p:cNvSpPr/>
              <p:nvPr/>
            </p:nvSpPr>
            <p:spPr>
              <a:xfrm>
                <a:off x="3389630" y="909320"/>
                <a:ext cx="386080" cy="38608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>
                  <a:latin typeface="Helvetica Neue Thin" charset="0"/>
                  <a:ea typeface="Helvetica Neue Thin" charset="0"/>
                  <a:cs typeface="Helvetica Neue Thin" charset="0"/>
                </a:endParaRPr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8B06423D-488D-6442-8C86-86214D86ED66}"/>
                  </a:ext>
                </a:extLst>
              </p:cNvPr>
              <p:cNvSpPr/>
              <p:nvPr/>
            </p:nvSpPr>
            <p:spPr>
              <a:xfrm>
                <a:off x="3468370" y="988060"/>
                <a:ext cx="228600" cy="228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>
                  <a:latin typeface="Helvetica Neue Thin" charset="0"/>
                  <a:ea typeface="Helvetica Neue Thin" charset="0"/>
                  <a:cs typeface="Helvetica Neue Thin" charset="0"/>
                </a:endParaRPr>
              </a:p>
            </p:txBody>
          </p:sp>
        </p:grpSp>
        <p:sp>
          <p:nvSpPr>
            <p:cNvPr id="37" name="TextBox 64">
              <a:extLst>
                <a:ext uri="{FF2B5EF4-FFF2-40B4-BE49-F238E27FC236}">
                  <a16:creationId xmlns:a16="http://schemas.microsoft.com/office/drawing/2014/main" id="{895772B6-1225-5642-A530-19F397C8D271}"/>
                </a:ext>
              </a:extLst>
            </p:cNvPr>
            <p:cNvSpPr txBox="1"/>
            <p:nvPr/>
          </p:nvSpPr>
          <p:spPr>
            <a:xfrm>
              <a:off x="7139305" y="2668805"/>
              <a:ext cx="171069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fr-FR" sz="1400" dirty="0" err="1">
                  <a:latin typeface="Helvetica Neue Thin" charset="0"/>
                  <a:ea typeface="Helvetica Neue Thin" charset="0"/>
                  <a:cs typeface="Helvetica Neue Thin" charset="0"/>
                </a:rPr>
                <a:t>Wettbewerber</a:t>
              </a:r>
              <a:endParaRPr lang="fr-FR" dirty="0">
                <a:latin typeface="Helvetica Neue Thin" charset="0"/>
                <a:ea typeface="Helvetica Neue Thin" charset="0"/>
                <a:cs typeface="Helvetica Neue Thin" charset="0"/>
              </a:endParaRPr>
            </a:p>
          </p:txBody>
        </p:sp>
      </p:grpSp>
      <p:grpSp>
        <p:nvGrpSpPr>
          <p:cNvPr id="40" name="Group 67">
            <a:extLst>
              <a:ext uri="{FF2B5EF4-FFF2-40B4-BE49-F238E27FC236}">
                <a16:creationId xmlns:a16="http://schemas.microsoft.com/office/drawing/2014/main" id="{B6D1542C-5BF9-0041-9F90-4BB0DDD9D9EB}"/>
              </a:ext>
            </a:extLst>
          </p:cNvPr>
          <p:cNvGrpSpPr/>
          <p:nvPr/>
        </p:nvGrpSpPr>
        <p:grpSpPr>
          <a:xfrm>
            <a:off x="2520316" y="4379259"/>
            <a:ext cx="2136775" cy="386080"/>
            <a:chOff x="6713220" y="2649220"/>
            <a:chExt cx="2136775" cy="386080"/>
          </a:xfrm>
        </p:grpSpPr>
        <p:grpSp>
          <p:nvGrpSpPr>
            <p:cNvPr id="41" name="Group 68">
              <a:extLst>
                <a:ext uri="{FF2B5EF4-FFF2-40B4-BE49-F238E27FC236}">
                  <a16:creationId xmlns:a16="http://schemas.microsoft.com/office/drawing/2014/main" id="{A10D601A-77AF-184D-9482-79E4D0EA684C}"/>
                </a:ext>
              </a:extLst>
            </p:cNvPr>
            <p:cNvGrpSpPr/>
            <p:nvPr/>
          </p:nvGrpSpPr>
          <p:grpSpPr>
            <a:xfrm>
              <a:off x="6713220" y="2649220"/>
              <a:ext cx="386080" cy="386080"/>
              <a:chOff x="3389630" y="909320"/>
              <a:chExt cx="386080" cy="386080"/>
            </a:xfrm>
            <a:solidFill>
              <a:schemeClr val="tx1">
                <a:alpha val="35000"/>
              </a:schemeClr>
            </a:solidFill>
          </p:grpSpPr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5E10BBD5-203D-A248-B82D-189A89FDE217}"/>
                  </a:ext>
                </a:extLst>
              </p:cNvPr>
              <p:cNvSpPr/>
              <p:nvPr/>
            </p:nvSpPr>
            <p:spPr>
              <a:xfrm>
                <a:off x="3389630" y="909320"/>
                <a:ext cx="386080" cy="38608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>
                  <a:latin typeface="Helvetica Neue Thin" charset="0"/>
                  <a:ea typeface="Helvetica Neue Thin" charset="0"/>
                  <a:cs typeface="Helvetica Neue Thin" charset="0"/>
                </a:endParaRPr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58B6ED2B-4716-F943-87DB-AD5E107BDA6B}"/>
                  </a:ext>
                </a:extLst>
              </p:cNvPr>
              <p:cNvSpPr/>
              <p:nvPr/>
            </p:nvSpPr>
            <p:spPr>
              <a:xfrm>
                <a:off x="3468370" y="988060"/>
                <a:ext cx="228600" cy="228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>
                  <a:latin typeface="Helvetica Neue Thin" charset="0"/>
                  <a:ea typeface="Helvetica Neue Thin" charset="0"/>
                  <a:cs typeface="Helvetica Neue Thin" charset="0"/>
                </a:endParaRPr>
              </a:p>
            </p:txBody>
          </p:sp>
        </p:grpSp>
        <p:sp>
          <p:nvSpPr>
            <p:cNvPr id="42" name="TextBox 69">
              <a:extLst>
                <a:ext uri="{FF2B5EF4-FFF2-40B4-BE49-F238E27FC236}">
                  <a16:creationId xmlns:a16="http://schemas.microsoft.com/office/drawing/2014/main" id="{16830DB2-5815-E745-964B-37C3FEF8DFEA}"/>
                </a:ext>
              </a:extLst>
            </p:cNvPr>
            <p:cNvSpPr txBox="1"/>
            <p:nvPr/>
          </p:nvSpPr>
          <p:spPr>
            <a:xfrm>
              <a:off x="7139305" y="2668805"/>
              <a:ext cx="171069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fr-FR" sz="1400" dirty="0" err="1">
                  <a:latin typeface="Helvetica Neue Thin" charset="0"/>
                  <a:ea typeface="Helvetica Neue Thin" charset="0"/>
                  <a:cs typeface="Helvetica Neue Thin" charset="0"/>
                </a:rPr>
                <a:t>Wettbewerber</a:t>
              </a:r>
              <a:endParaRPr lang="fr-FR" dirty="0">
                <a:latin typeface="Helvetica Neue Thin" charset="0"/>
                <a:ea typeface="Helvetica Neue Thin" charset="0"/>
                <a:cs typeface="Helvetica Neue Thin" charset="0"/>
              </a:endParaRPr>
            </a:p>
          </p:txBody>
        </p:sp>
      </p:grpSp>
      <p:grpSp>
        <p:nvGrpSpPr>
          <p:cNvPr id="45" name="Group 72">
            <a:extLst>
              <a:ext uri="{FF2B5EF4-FFF2-40B4-BE49-F238E27FC236}">
                <a16:creationId xmlns:a16="http://schemas.microsoft.com/office/drawing/2014/main" id="{44726121-41F6-B84B-8514-D43B7D5DE289}"/>
              </a:ext>
            </a:extLst>
          </p:cNvPr>
          <p:cNvGrpSpPr/>
          <p:nvPr/>
        </p:nvGrpSpPr>
        <p:grpSpPr>
          <a:xfrm>
            <a:off x="3861437" y="5253019"/>
            <a:ext cx="2136775" cy="386080"/>
            <a:chOff x="6713220" y="2649220"/>
            <a:chExt cx="2136775" cy="386080"/>
          </a:xfrm>
        </p:grpSpPr>
        <p:grpSp>
          <p:nvGrpSpPr>
            <p:cNvPr id="46" name="Group 73">
              <a:extLst>
                <a:ext uri="{FF2B5EF4-FFF2-40B4-BE49-F238E27FC236}">
                  <a16:creationId xmlns:a16="http://schemas.microsoft.com/office/drawing/2014/main" id="{A6B41B80-97EB-6449-ADC6-03CC2C2E65F5}"/>
                </a:ext>
              </a:extLst>
            </p:cNvPr>
            <p:cNvGrpSpPr/>
            <p:nvPr/>
          </p:nvGrpSpPr>
          <p:grpSpPr>
            <a:xfrm>
              <a:off x="6713220" y="2649220"/>
              <a:ext cx="386080" cy="386080"/>
              <a:chOff x="3389630" y="909320"/>
              <a:chExt cx="386080" cy="386080"/>
            </a:xfrm>
            <a:solidFill>
              <a:schemeClr val="tx1">
                <a:alpha val="35000"/>
              </a:schemeClr>
            </a:solidFill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E062F6DE-1438-B74A-984E-FCCFBF4E5FC2}"/>
                  </a:ext>
                </a:extLst>
              </p:cNvPr>
              <p:cNvSpPr/>
              <p:nvPr/>
            </p:nvSpPr>
            <p:spPr>
              <a:xfrm>
                <a:off x="3389630" y="909320"/>
                <a:ext cx="386080" cy="38608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>
                  <a:latin typeface="Helvetica Neue Thin" charset="0"/>
                  <a:ea typeface="Helvetica Neue Thin" charset="0"/>
                  <a:cs typeface="Helvetica Neue Thin" charset="0"/>
                </a:endParaRPr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22A95FDB-B0B0-4246-8AC8-4EB4FDB9ED6A}"/>
                  </a:ext>
                </a:extLst>
              </p:cNvPr>
              <p:cNvSpPr/>
              <p:nvPr/>
            </p:nvSpPr>
            <p:spPr>
              <a:xfrm>
                <a:off x="3468370" y="988060"/>
                <a:ext cx="228600" cy="228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>
                  <a:latin typeface="Helvetica Neue Thin" charset="0"/>
                  <a:ea typeface="Helvetica Neue Thin" charset="0"/>
                  <a:cs typeface="Helvetica Neue Thin" charset="0"/>
                </a:endParaRPr>
              </a:p>
            </p:txBody>
          </p:sp>
        </p:grpSp>
        <p:sp>
          <p:nvSpPr>
            <p:cNvPr id="47" name="TextBox 74">
              <a:extLst>
                <a:ext uri="{FF2B5EF4-FFF2-40B4-BE49-F238E27FC236}">
                  <a16:creationId xmlns:a16="http://schemas.microsoft.com/office/drawing/2014/main" id="{92AE30D6-576D-7743-B4C3-5B4DBEB0503C}"/>
                </a:ext>
              </a:extLst>
            </p:cNvPr>
            <p:cNvSpPr txBox="1"/>
            <p:nvPr/>
          </p:nvSpPr>
          <p:spPr>
            <a:xfrm>
              <a:off x="7139305" y="2668805"/>
              <a:ext cx="171069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fr-FR" sz="1400" dirty="0" err="1">
                  <a:latin typeface="Helvetica Neue Thin" charset="0"/>
                  <a:ea typeface="Helvetica Neue Thin" charset="0"/>
                  <a:cs typeface="Helvetica Neue Thin" charset="0"/>
                </a:rPr>
                <a:t>Wettbewerber</a:t>
              </a:r>
              <a:endParaRPr lang="fr-FR" dirty="0">
                <a:latin typeface="Helvetica Neue Thin" charset="0"/>
                <a:ea typeface="Helvetica Neue Thin" charset="0"/>
                <a:cs typeface="Helvetica Neue Thin" charset="0"/>
              </a:endParaRPr>
            </a:p>
          </p:txBody>
        </p:sp>
      </p:grpSp>
      <p:grpSp>
        <p:nvGrpSpPr>
          <p:cNvPr id="50" name="Group 77">
            <a:extLst>
              <a:ext uri="{FF2B5EF4-FFF2-40B4-BE49-F238E27FC236}">
                <a16:creationId xmlns:a16="http://schemas.microsoft.com/office/drawing/2014/main" id="{11BC0FCB-7D75-084A-9FB8-899C8252BE90}"/>
              </a:ext>
            </a:extLst>
          </p:cNvPr>
          <p:cNvGrpSpPr/>
          <p:nvPr/>
        </p:nvGrpSpPr>
        <p:grpSpPr>
          <a:xfrm>
            <a:off x="3861437" y="1921510"/>
            <a:ext cx="2136775" cy="386080"/>
            <a:chOff x="6713220" y="2649220"/>
            <a:chExt cx="2136775" cy="386080"/>
          </a:xfrm>
        </p:grpSpPr>
        <p:grpSp>
          <p:nvGrpSpPr>
            <p:cNvPr id="51" name="Group 78">
              <a:extLst>
                <a:ext uri="{FF2B5EF4-FFF2-40B4-BE49-F238E27FC236}">
                  <a16:creationId xmlns:a16="http://schemas.microsoft.com/office/drawing/2014/main" id="{A2683DF4-6CEB-F24B-A2D1-E212AAA9727A}"/>
                </a:ext>
              </a:extLst>
            </p:cNvPr>
            <p:cNvGrpSpPr/>
            <p:nvPr/>
          </p:nvGrpSpPr>
          <p:grpSpPr>
            <a:xfrm>
              <a:off x="6713220" y="2649220"/>
              <a:ext cx="386080" cy="386080"/>
              <a:chOff x="3389630" y="909320"/>
              <a:chExt cx="386080" cy="386080"/>
            </a:xfrm>
            <a:solidFill>
              <a:schemeClr val="tx1">
                <a:alpha val="35000"/>
              </a:schemeClr>
            </a:solidFill>
          </p:grpSpPr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1B700126-302A-9F47-ACDA-147CCF8C3F4A}"/>
                  </a:ext>
                </a:extLst>
              </p:cNvPr>
              <p:cNvSpPr/>
              <p:nvPr/>
            </p:nvSpPr>
            <p:spPr>
              <a:xfrm>
                <a:off x="3389630" y="909320"/>
                <a:ext cx="386080" cy="38608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>
                  <a:latin typeface="Helvetica Neue Thin" charset="0"/>
                  <a:ea typeface="Helvetica Neue Thin" charset="0"/>
                  <a:cs typeface="Helvetica Neue Thin" charset="0"/>
                </a:endParaRPr>
              </a:p>
            </p:txBody>
          </p:sp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9180C8D4-8DE9-1442-BE94-9EE00F024A36}"/>
                  </a:ext>
                </a:extLst>
              </p:cNvPr>
              <p:cNvSpPr/>
              <p:nvPr/>
            </p:nvSpPr>
            <p:spPr>
              <a:xfrm>
                <a:off x="3468370" y="988060"/>
                <a:ext cx="228600" cy="228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>
                  <a:latin typeface="Helvetica Neue Thin" charset="0"/>
                  <a:ea typeface="Helvetica Neue Thin" charset="0"/>
                  <a:cs typeface="Helvetica Neue Thin" charset="0"/>
                </a:endParaRPr>
              </a:p>
            </p:txBody>
          </p:sp>
        </p:grpSp>
        <p:sp>
          <p:nvSpPr>
            <p:cNvPr id="52" name="TextBox 79">
              <a:extLst>
                <a:ext uri="{FF2B5EF4-FFF2-40B4-BE49-F238E27FC236}">
                  <a16:creationId xmlns:a16="http://schemas.microsoft.com/office/drawing/2014/main" id="{4062C538-3278-734F-999D-101E17BB3FF4}"/>
                </a:ext>
              </a:extLst>
            </p:cNvPr>
            <p:cNvSpPr txBox="1"/>
            <p:nvPr/>
          </p:nvSpPr>
          <p:spPr>
            <a:xfrm>
              <a:off x="7139305" y="2668805"/>
              <a:ext cx="171069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fr-FR" sz="1400" dirty="0" err="1">
                  <a:latin typeface="Helvetica Neue Thin" charset="0"/>
                  <a:ea typeface="Helvetica Neue Thin" charset="0"/>
                  <a:cs typeface="Helvetica Neue Thin" charset="0"/>
                </a:rPr>
                <a:t>Wettbewerber</a:t>
              </a:r>
              <a:endParaRPr lang="fr-FR" dirty="0">
                <a:latin typeface="Helvetica Neue Thin" charset="0"/>
                <a:ea typeface="Helvetica Neue Thin" charset="0"/>
                <a:cs typeface="Helvetica Neue Thin" charset="0"/>
              </a:endParaRPr>
            </a:p>
          </p:txBody>
        </p:sp>
      </p:grpSp>
      <p:sp>
        <p:nvSpPr>
          <p:cNvPr id="55" name="TextBox 84">
            <a:extLst>
              <a:ext uri="{FF2B5EF4-FFF2-40B4-BE49-F238E27FC236}">
                <a16:creationId xmlns:a16="http://schemas.microsoft.com/office/drawing/2014/main" id="{6D1183CD-B538-7248-87AC-155DE5E2B80B}"/>
              </a:ext>
            </a:extLst>
          </p:cNvPr>
          <p:cNvSpPr txBox="1"/>
          <p:nvPr/>
        </p:nvSpPr>
        <p:spPr>
          <a:xfrm>
            <a:off x="9197340" y="1037084"/>
            <a:ext cx="171069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1400" dirty="0">
                <a:solidFill>
                  <a:schemeClr val="accent1"/>
                </a:solidFill>
                <a:latin typeface="Helvetica Neue Thin" charset="0"/>
                <a:ea typeface="Helvetica Neue Thin" charset="0"/>
                <a:cs typeface="Helvetica Neue Thin" charset="0"/>
              </a:rPr>
              <a:t>DEIN UNTERNEHMEN</a:t>
            </a:r>
            <a:endParaRPr lang="fr-FR" dirty="0">
              <a:solidFill>
                <a:schemeClr val="accent1"/>
              </a:solidFill>
              <a:latin typeface="Helvetica Neue Thin" charset="0"/>
              <a:ea typeface="Helvetica Neue Thin" charset="0"/>
              <a:cs typeface="Helvetica Neue Thin" charset="0"/>
            </a:endParaRPr>
          </a:p>
        </p:txBody>
      </p:sp>
      <p:sp>
        <p:nvSpPr>
          <p:cNvPr id="56" name="TextBox 91">
            <a:extLst>
              <a:ext uri="{FF2B5EF4-FFF2-40B4-BE49-F238E27FC236}">
                <a16:creationId xmlns:a16="http://schemas.microsoft.com/office/drawing/2014/main" id="{FE9C6928-2E07-5F4D-ADDF-C5768B02DB8C}"/>
              </a:ext>
            </a:extLst>
          </p:cNvPr>
          <p:cNvSpPr txBox="1"/>
          <p:nvPr/>
        </p:nvSpPr>
        <p:spPr>
          <a:xfrm>
            <a:off x="5240655" y="226786"/>
            <a:ext cx="171069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spc="300" dirty="0" err="1">
                <a:latin typeface="Helvetica Neue" charset="0"/>
                <a:ea typeface="Helvetica Neue" charset="0"/>
                <a:cs typeface="Helvetica Neue" charset="0"/>
              </a:rPr>
              <a:t>Achse</a:t>
            </a:r>
            <a:endParaRPr lang="fr-FR" spc="3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57" name="TextBox 94">
            <a:extLst>
              <a:ext uri="{FF2B5EF4-FFF2-40B4-BE49-F238E27FC236}">
                <a16:creationId xmlns:a16="http://schemas.microsoft.com/office/drawing/2014/main" id="{A2547828-6B11-DD4A-817F-D1B1BD77CC19}"/>
              </a:ext>
            </a:extLst>
          </p:cNvPr>
          <p:cNvSpPr txBox="1"/>
          <p:nvPr/>
        </p:nvSpPr>
        <p:spPr>
          <a:xfrm>
            <a:off x="5240655" y="6244422"/>
            <a:ext cx="171069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spc="300" dirty="0" err="1">
                <a:latin typeface="Helvetica Neue" charset="0"/>
                <a:ea typeface="Helvetica Neue" charset="0"/>
                <a:cs typeface="Helvetica Neue" charset="0"/>
              </a:rPr>
              <a:t>Achse</a:t>
            </a:r>
            <a:endParaRPr lang="fr-FR" spc="3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9655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>
            <a:extLst>
              <a:ext uri="{FF2B5EF4-FFF2-40B4-BE49-F238E27FC236}">
                <a16:creationId xmlns:a16="http://schemas.microsoft.com/office/drawing/2014/main" id="{E8D43E5E-F82C-444B-AECE-1D600AC9F9EE}"/>
              </a:ext>
            </a:extLst>
          </p:cNvPr>
          <p:cNvSpPr txBox="1"/>
          <p:nvPr/>
        </p:nvSpPr>
        <p:spPr>
          <a:xfrm>
            <a:off x="447040" y="924925"/>
            <a:ext cx="9083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rgbClr val="002060"/>
                </a:solidFill>
              </a:rPr>
              <a:t>WETTBEWERBSVERGLEICH</a:t>
            </a:r>
          </a:p>
        </p:txBody>
      </p:sp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E37A6DC3-E47D-7547-82CA-3598E5DB42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998996"/>
              </p:ext>
            </p:extLst>
          </p:nvPr>
        </p:nvGraphicFramePr>
        <p:xfrm>
          <a:off x="1284790" y="1506340"/>
          <a:ext cx="9807211" cy="4358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2662">
                  <a:extLst>
                    <a:ext uri="{9D8B030D-6E8A-4147-A177-3AD203B41FA5}">
                      <a16:colId xmlns:a16="http://schemas.microsoft.com/office/drawing/2014/main" val="3426892210"/>
                    </a:ext>
                  </a:extLst>
                </a:gridCol>
                <a:gridCol w="2220223">
                  <a:extLst>
                    <a:ext uri="{9D8B030D-6E8A-4147-A177-3AD203B41FA5}">
                      <a16:colId xmlns:a16="http://schemas.microsoft.com/office/drawing/2014/main" val="3598393095"/>
                    </a:ext>
                  </a:extLst>
                </a:gridCol>
                <a:gridCol w="1961442">
                  <a:extLst>
                    <a:ext uri="{9D8B030D-6E8A-4147-A177-3AD203B41FA5}">
                      <a16:colId xmlns:a16="http://schemas.microsoft.com/office/drawing/2014/main" val="1721489282"/>
                    </a:ext>
                  </a:extLst>
                </a:gridCol>
                <a:gridCol w="1961442">
                  <a:extLst>
                    <a:ext uri="{9D8B030D-6E8A-4147-A177-3AD203B41FA5}">
                      <a16:colId xmlns:a16="http://schemas.microsoft.com/office/drawing/2014/main" val="3757071682"/>
                    </a:ext>
                  </a:extLst>
                </a:gridCol>
                <a:gridCol w="1961442">
                  <a:extLst>
                    <a:ext uri="{9D8B030D-6E8A-4147-A177-3AD203B41FA5}">
                      <a16:colId xmlns:a16="http://schemas.microsoft.com/office/drawing/2014/main" val="3704392295"/>
                    </a:ext>
                  </a:extLst>
                </a:gridCol>
              </a:tblGrid>
              <a:tr h="620391">
                <a:tc>
                  <a:txBody>
                    <a:bodyPr/>
                    <a:lstStyle/>
                    <a:p>
                      <a:endParaRPr lang="fr-FR" dirty="0">
                        <a:latin typeface="HelveticaNeue-UltraLight" panose="02000206000000020004" pitchFamily="50"/>
                      </a:endParaRPr>
                    </a:p>
                  </a:txBody>
                  <a:tcPr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 Neue" panose="02000403000000020004" pitchFamily="50" charset="0"/>
                          <a:ea typeface="+mn-ea"/>
                          <a:cs typeface="Segoe UI" panose="020B0502040204020203" pitchFamily="34" charset="0"/>
                        </a:rPr>
                        <a:t>Dein</a:t>
                      </a: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 Neue" panose="02000403000000020004" pitchFamily="50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kumimoji="0" lang="fr-FR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elvetica Neue" panose="02000403000000020004" pitchFamily="50" charset="0"/>
                          <a:ea typeface="+mn-ea"/>
                          <a:cs typeface="Segoe UI" panose="020B0502040204020203" pitchFamily="34" charset="0"/>
                        </a:rPr>
                        <a:t>Unternehmen</a:t>
                      </a:r>
                      <a:endParaRPr kumimoji="0" lang="fr-F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Helvetica Neue" panose="02000403000000020004" pitchFamily="50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 Neue" panose="02000403000000020004" pitchFamily="50" charset="0"/>
                          <a:ea typeface="+mn-ea"/>
                          <a:cs typeface="Segoe UI" panose="020B0502040204020203" pitchFamily="34" charset="0"/>
                        </a:rPr>
                        <a:t>Wettbewerber</a:t>
                      </a: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 Neue" panose="02000403000000020004" pitchFamily="50" charset="0"/>
                          <a:ea typeface="+mn-ea"/>
                          <a:cs typeface="Segoe UI" panose="020B0502040204020203" pitchFamily="34" charset="0"/>
                        </a:rPr>
                        <a:t> 1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 Neue" panose="02000403000000020004" pitchFamily="50" charset="0"/>
                          <a:ea typeface="+mn-ea"/>
                          <a:cs typeface="Segoe UI" panose="020B0502040204020203" pitchFamily="34" charset="0"/>
                        </a:rPr>
                        <a:t>Wettbewerber</a:t>
                      </a: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 Neue" panose="02000403000000020004" pitchFamily="50" charset="0"/>
                          <a:ea typeface="+mn-ea"/>
                          <a:cs typeface="Segoe UI" panose="020B0502040204020203" pitchFamily="34" charset="0"/>
                        </a:rPr>
                        <a:t> 2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 Neue" panose="02000403000000020004" pitchFamily="50" charset="0"/>
                          <a:ea typeface="+mn-ea"/>
                          <a:cs typeface="Segoe UI" panose="020B0502040204020203" pitchFamily="34" charset="0"/>
                        </a:rPr>
                        <a:t>Wettbewerber</a:t>
                      </a: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 Neue" panose="02000403000000020004" pitchFamily="50" charset="0"/>
                          <a:ea typeface="+mn-ea"/>
                          <a:cs typeface="Segoe UI" panose="020B0502040204020203" pitchFamily="34" charset="0"/>
                        </a:rPr>
                        <a:t> 3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902738"/>
                  </a:ext>
                </a:extLst>
              </a:tr>
              <a:tr h="63628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Neue-UltraLight" panose="02000206000000020004" pitchFamily="50"/>
                          <a:ea typeface="+mn-ea"/>
                          <a:cs typeface="+mn-cs"/>
                        </a:rPr>
                        <a:t>feature</a:t>
                      </a: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Neue-UltraLight" panose="02000206000000020004" pitchFamily="50"/>
                          <a:ea typeface="+mn-ea"/>
                          <a:cs typeface="+mn-cs"/>
                        </a:rPr>
                        <a:t> 1</a:t>
                      </a:r>
                    </a:p>
                  </a:txBody>
                  <a:tcPr marR="216000" anchor="ctr"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HelveticaNeue-UltraLight" panose="02000206000000020004" pitchFamily="50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HelveticaNeue-UltraLight" panose="02000206000000020004" pitchFamily="50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HelveticaNeue-UltraLight" panose="02000206000000020004" pitchFamily="50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HelveticaNeue-UltraLight" panose="02000206000000020004" pitchFamily="50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580315"/>
                  </a:ext>
                </a:extLst>
              </a:tr>
              <a:tr h="620391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Neue-UltraLight" panose="02000206000000020004" pitchFamily="50"/>
                          <a:ea typeface="+mn-ea"/>
                          <a:cs typeface="+mn-cs"/>
                        </a:rPr>
                        <a:t>feature</a:t>
                      </a: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Neue-UltraLight" panose="02000206000000020004" pitchFamily="50"/>
                          <a:ea typeface="+mn-ea"/>
                          <a:cs typeface="+mn-cs"/>
                        </a:rPr>
                        <a:t> 2</a:t>
                      </a:r>
                    </a:p>
                  </a:txBody>
                  <a:tcPr marR="216000" anchor="ctr"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HelveticaNeue-UltraLight" panose="02000206000000020004" pitchFamily="50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HelveticaNeue-UltraLight" panose="02000206000000020004" pitchFamily="50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HelveticaNeue-UltraLight" panose="02000206000000020004" pitchFamily="50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HelveticaNeue-UltraLight" panose="02000206000000020004" pitchFamily="50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268097"/>
                  </a:ext>
                </a:extLst>
              </a:tr>
              <a:tr h="620391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Neue-UltraLight" panose="02000206000000020004" pitchFamily="50"/>
                          <a:ea typeface="+mn-ea"/>
                          <a:cs typeface="+mn-cs"/>
                        </a:rPr>
                        <a:t>feature</a:t>
                      </a: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Neue-UltraLight" panose="02000206000000020004" pitchFamily="50"/>
                          <a:ea typeface="+mn-ea"/>
                          <a:cs typeface="+mn-cs"/>
                        </a:rPr>
                        <a:t> 3</a:t>
                      </a:r>
                    </a:p>
                  </a:txBody>
                  <a:tcPr marR="216000" anchor="ctr"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HelveticaNeue-UltraLight" panose="02000206000000020004" pitchFamily="50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HelveticaNeue-UltraLight" panose="02000206000000020004" pitchFamily="50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HelveticaNeue-UltraLight" panose="02000206000000020004" pitchFamily="50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HelveticaNeue-UltraLight" panose="02000206000000020004" pitchFamily="50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065656"/>
                  </a:ext>
                </a:extLst>
              </a:tr>
              <a:tr h="620391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Neue-UltraLight" panose="02000206000000020004" pitchFamily="50"/>
                          <a:ea typeface="+mn-ea"/>
                          <a:cs typeface="+mn-cs"/>
                        </a:rPr>
                        <a:t>feature</a:t>
                      </a: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Neue-UltraLight" panose="02000206000000020004" pitchFamily="50"/>
                          <a:ea typeface="+mn-ea"/>
                          <a:cs typeface="+mn-cs"/>
                        </a:rPr>
                        <a:t> 4</a:t>
                      </a:r>
                    </a:p>
                  </a:txBody>
                  <a:tcPr marR="216000" anchor="ctr"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HelveticaNeue-UltraLight" panose="02000206000000020004" pitchFamily="50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HelveticaNeue-UltraLight" panose="02000206000000020004" pitchFamily="50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HelveticaNeue-UltraLight" panose="02000206000000020004" pitchFamily="50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HelveticaNeue-UltraLight" panose="02000206000000020004" pitchFamily="50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4170882"/>
                  </a:ext>
                </a:extLst>
              </a:tr>
              <a:tr h="620391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Neue-UltraLight" panose="02000206000000020004" pitchFamily="50"/>
                          <a:ea typeface="+mn-ea"/>
                          <a:cs typeface="+mn-cs"/>
                        </a:rPr>
                        <a:t>feature</a:t>
                      </a: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Neue-UltraLight" panose="02000206000000020004" pitchFamily="50"/>
                          <a:ea typeface="+mn-ea"/>
                          <a:cs typeface="+mn-cs"/>
                        </a:rPr>
                        <a:t> 5</a:t>
                      </a:r>
                    </a:p>
                  </a:txBody>
                  <a:tcPr marR="216000" anchor="ctr"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HelveticaNeue-UltraLight" panose="02000206000000020004" pitchFamily="50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HelveticaNeue-UltraLight" panose="02000206000000020004" pitchFamily="50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HelveticaNeue-UltraLight" panose="02000206000000020004" pitchFamily="50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HelveticaNeue-UltraLight" panose="02000206000000020004" pitchFamily="50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489487"/>
                  </a:ext>
                </a:extLst>
              </a:tr>
              <a:tr h="620391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Neue-UltraLight" panose="02000206000000020004" pitchFamily="50"/>
                          <a:ea typeface="+mn-ea"/>
                          <a:cs typeface="+mn-cs"/>
                        </a:rPr>
                        <a:t>feature</a:t>
                      </a: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Neue-UltraLight" panose="02000206000000020004" pitchFamily="50"/>
                          <a:ea typeface="+mn-ea"/>
                          <a:cs typeface="+mn-cs"/>
                        </a:rPr>
                        <a:t> 6</a:t>
                      </a:r>
                    </a:p>
                  </a:txBody>
                  <a:tcPr marR="216000" anchor="ctr"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HelveticaNeue-UltraLight" panose="02000206000000020004" pitchFamily="50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HelveticaNeue-UltraLight" panose="02000206000000020004" pitchFamily="50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HelveticaNeue-UltraLight" panose="02000206000000020004" pitchFamily="50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  <a:latin typeface="HelveticaNeue-UltraLight" panose="02000206000000020004" pitchFamily="50"/>
                      </a:endParaRPr>
                    </a:p>
                  </a:txBody>
                  <a:tcPr marR="216000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776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91464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>
            <a:extLst>
              <a:ext uri="{FF2B5EF4-FFF2-40B4-BE49-F238E27FC236}">
                <a16:creationId xmlns:a16="http://schemas.microsoft.com/office/drawing/2014/main" id="{E8D43E5E-F82C-444B-AECE-1D600AC9F9EE}"/>
              </a:ext>
            </a:extLst>
          </p:cNvPr>
          <p:cNvSpPr txBox="1"/>
          <p:nvPr/>
        </p:nvSpPr>
        <p:spPr>
          <a:xfrm>
            <a:off x="447040" y="942552"/>
            <a:ext cx="9083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rgbClr val="002060"/>
                </a:solidFill>
              </a:rPr>
              <a:t>AUSBLICK</a:t>
            </a:r>
          </a:p>
        </p:txBody>
      </p:sp>
      <p:graphicFrame>
        <p:nvGraphicFramePr>
          <p:cNvPr id="7" name="Chart 3">
            <a:extLst>
              <a:ext uri="{FF2B5EF4-FFF2-40B4-BE49-F238E27FC236}">
                <a16:creationId xmlns:a16="http://schemas.microsoft.com/office/drawing/2014/main" id="{4D18E375-063B-F046-85F2-58EB3EA6CC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9692230"/>
              </p:ext>
            </p:extLst>
          </p:nvPr>
        </p:nvGraphicFramePr>
        <p:xfrm>
          <a:off x="1365812" y="1342663"/>
          <a:ext cx="10091809" cy="4757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8613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105261B6-F03A-304F-9AAB-93FED19B7047}"/>
              </a:ext>
            </a:extLst>
          </p:cNvPr>
          <p:cNvSpPr txBox="1"/>
          <p:nvPr/>
        </p:nvSpPr>
        <p:spPr>
          <a:xfrm>
            <a:off x="613410" y="2743194"/>
            <a:ext cx="908304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800" dirty="0">
                <a:solidFill>
                  <a:srgbClr val="002060"/>
                </a:solidFill>
              </a:rPr>
              <a:t>Bezeichnung des Unternehmens</a:t>
            </a:r>
          </a:p>
        </p:txBody>
      </p:sp>
    </p:spTree>
    <p:extLst>
      <p:ext uri="{BB962C8B-B14F-4D97-AF65-F5344CB8AC3E}">
        <p14:creationId xmlns:p14="http://schemas.microsoft.com/office/powerpoint/2010/main" val="31400301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>
            <a:extLst>
              <a:ext uri="{FF2B5EF4-FFF2-40B4-BE49-F238E27FC236}">
                <a16:creationId xmlns:a16="http://schemas.microsoft.com/office/drawing/2014/main" id="{E8D43E5E-F82C-444B-AECE-1D600AC9F9EE}"/>
              </a:ext>
            </a:extLst>
          </p:cNvPr>
          <p:cNvSpPr txBox="1"/>
          <p:nvPr/>
        </p:nvSpPr>
        <p:spPr>
          <a:xfrm>
            <a:off x="531952" y="1091753"/>
            <a:ext cx="9083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rgbClr val="002060"/>
                </a:solidFill>
              </a:rPr>
              <a:t>FINANZEN</a:t>
            </a:r>
          </a:p>
        </p:txBody>
      </p:sp>
      <p:graphicFrame>
        <p:nvGraphicFramePr>
          <p:cNvPr id="19" name="Table 2">
            <a:extLst>
              <a:ext uri="{FF2B5EF4-FFF2-40B4-BE49-F238E27FC236}">
                <a16:creationId xmlns:a16="http://schemas.microsoft.com/office/drawing/2014/main" id="{7878A564-7B6F-1545-B14B-DAF81DAA0C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053726"/>
              </p:ext>
            </p:extLst>
          </p:nvPr>
        </p:nvGraphicFramePr>
        <p:xfrm>
          <a:off x="1678328" y="1770927"/>
          <a:ext cx="9167952" cy="4202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7992">
                  <a:extLst>
                    <a:ext uri="{9D8B030D-6E8A-4147-A177-3AD203B41FA5}">
                      <a16:colId xmlns:a16="http://schemas.microsoft.com/office/drawing/2014/main" val="3082751956"/>
                    </a:ext>
                  </a:extLst>
                </a:gridCol>
                <a:gridCol w="1527992">
                  <a:extLst>
                    <a:ext uri="{9D8B030D-6E8A-4147-A177-3AD203B41FA5}">
                      <a16:colId xmlns:a16="http://schemas.microsoft.com/office/drawing/2014/main" val="2244812369"/>
                    </a:ext>
                  </a:extLst>
                </a:gridCol>
                <a:gridCol w="1527992">
                  <a:extLst>
                    <a:ext uri="{9D8B030D-6E8A-4147-A177-3AD203B41FA5}">
                      <a16:colId xmlns:a16="http://schemas.microsoft.com/office/drawing/2014/main" val="596098516"/>
                    </a:ext>
                  </a:extLst>
                </a:gridCol>
                <a:gridCol w="1527992">
                  <a:extLst>
                    <a:ext uri="{9D8B030D-6E8A-4147-A177-3AD203B41FA5}">
                      <a16:colId xmlns:a16="http://schemas.microsoft.com/office/drawing/2014/main" val="583604825"/>
                    </a:ext>
                  </a:extLst>
                </a:gridCol>
                <a:gridCol w="1527992">
                  <a:extLst>
                    <a:ext uri="{9D8B030D-6E8A-4147-A177-3AD203B41FA5}">
                      <a16:colId xmlns:a16="http://schemas.microsoft.com/office/drawing/2014/main" val="536245533"/>
                    </a:ext>
                  </a:extLst>
                </a:gridCol>
                <a:gridCol w="1527992">
                  <a:extLst>
                    <a:ext uri="{9D8B030D-6E8A-4147-A177-3AD203B41FA5}">
                      <a16:colId xmlns:a16="http://schemas.microsoft.com/office/drawing/2014/main" val="1640758921"/>
                    </a:ext>
                  </a:extLst>
                </a:gridCol>
              </a:tblGrid>
              <a:tr h="813717">
                <a:tc>
                  <a:txBody>
                    <a:bodyPr/>
                    <a:lstStyle/>
                    <a:p>
                      <a:endParaRPr lang="fr-FR" dirty="0">
                        <a:latin typeface="HelveticaNeue-UltraLight" panose="02000206000000020004" pitchFamily="5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000" b="0" i="0" dirty="0"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2016</a:t>
                      </a:r>
                    </a:p>
                  </a:txBody>
                  <a:tcPr marR="180000" anchor="ctr">
                    <a:lnL w="12700" cmpd="sng">
                      <a:noFill/>
                    </a:lnL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000" b="0" i="0" dirty="0"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2017</a:t>
                      </a:r>
                    </a:p>
                  </a:txBody>
                  <a:tcPr marR="180000" anchor="ctr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000" b="0" i="0" dirty="0"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2018</a:t>
                      </a:r>
                    </a:p>
                  </a:txBody>
                  <a:tcPr marR="180000" anchor="ctr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000" b="0" i="0" dirty="0"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2019</a:t>
                      </a:r>
                    </a:p>
                  </a:txBody>
                  <a:tcPr marR="180000" anchor="ctr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000" b="0" i="0" dirty="0"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2020</a:t>
                      </a:r>
                    </a:p>
                  </a:txBody>
                  <a:tcPr marR="180000" anchor="ctr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4525372"/>
                  </a:ext>
                </a:extLst>
              </a:tr>
              <a:tr h="557664">
                <a:tc>
                  <a:txBody>
                    <a:bodyPr/>
                    <a:lstStyle/>
                    <a:p>
                      <a:pPr algn="r"/>
                      <a:r>
                        <a:rPr lang="fr-FR" sz="1600" b="0" i="0" dirty="0">
                          <a:solidFill>
                            <a:schemeClr val="bg1"/>
                          </a:solidFill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Sales</a:t>
                      </a:r>
                    </a:p>
                  </a:txBody>
                  <a:tcPr marR="108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b="0" i="0" dirty="0"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0</a:t>
                      </a:r>
                    </a:p>
                  </a:txBody>
                  <a:tcPr marR="180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b="0" i="0" dirty="0"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50</a:t>
                      </a:r>
                    </a:p>
                  </a:txBody>
                  <a:tcPr marR="180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b="0" i="0" dirty="0"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400</a:t>
                      </a:r>
                    </a:p>
                  </a:txBody>
                  <a:tcPr marR="180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b="0" i="0" dirty="0"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1000</a:t>
                      </a:r>
                    </a:p>
                  </a:txBody>
                  <a:tcPr marR="180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b="0" i="0" dirty="0"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3000</a:t>
                      </a:r>
                    </a:p>
                  </a:txBody>
                  <a:tcPr marR="180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7097929"/>
                  </a:ext>
                </a:extLst>
              </a:tr>
              <a:tr h="557664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fr-FR" sz="1600" b="0" i="0" kern="1200" dirty="0">
                          <a:solidFill>
                            <a:schemeClr val="bg1"/>
                          </a:solidFill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Revenue</a:t>
                      </a:r>
                    </a:p>
                  </a:txBody>
                  <a:tcPr marR="108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b="0" i="0" dirty="0"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-</a:t>
                      </a:r>
                    </a:p>
                  </a:txBody>
                  <a:tcPr marR="180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b="0" i="0" dirty="0"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$100</a:t>
                      </a:r>
                      <a:r>
                        <a:rPr lang="fr-FR" sz="1800" b="0" i="0" baseline="0" dirty="0"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 </a:t>
                      </a:r>
                      <a:r>
                        <a:rPr lang="fr-FR" sz="1800" b="0" i="0" dirty="0"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000</a:t>
                      </a:r>
                    </a:p>
                  </a:txBody>
                  <a:tcPr marR="180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b="0" i="0" dirty="0"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$800</a:t>
                      </a:r>
                      <a:r>
                        <a:rPr lang="fr-FR" sz="1800" b="0" i="0" baseline="0" dirty="0"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 </a:t>
                      </a:r>
                      <a:r>
                        <a:rPr lang="fr-FR" sz="1800" b="0" i="0" dirty="0"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000</a:t>
                      </a:r>
                    </a:p>
                  </a:txBody>
                  <a:tcPr marR="180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b="0" i="0" dirty="0"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$2</a:t>
                      </a:r>
                      <a:r>
                        <a:rPr lang="fr-FR" sz="1800" b="0" i="0" baseline="0" dirty="0"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 </a:t>
                      </a:r>
                      <a:r>
                        <a:rPr lang="fr-FR" sz="1800" b="0" i="0" dirty="0"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000</a:t>
                      </a:r>
                      <a:r>
                        <a:rPr lang="fr-FR" sz="1800" b="0" i="0" baseline="0" dirty="0"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 </a:t>
                      </a:r>
                      <a:r>
                        <a:rPr lang="fr-FR" sz="1800" b="0" i="0" dirty="0"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000</a:t>
                      </a:r>
                    </a:p>
                  </a:txBody>
                  <a:tcPr marR="180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b="0" i="0" dirty="0"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$6</a:t>
                      </a:r>
                      <a:r>
                        <a:rPr lang="fr-FR" sz="1800" b="0" i="0" baseline="0" dirty="0"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 </a:t>
                      </a:r>
                      <a:r>
                        <a:rPr lang="fr-FR" sz="1800" b="0" i="0" dirty="0"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000</a:t>
                      </a:r>
                      <a:r>
                        <a:rPr lang="fr-FR" sz="1800" b="0" i="0" baseline="0" dirty="0"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 </a:t>
                      </a:r>
                      <a:r>
                        <a:rPr lang="fr-FR" sz="1800" b="0" i="0" dirty="0"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000</a:t>
                      </a:r>
                    </a:p>
                  </a:txBody>
                  <a:tcPr marR="180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120188"/>
                  </a:ext>
                </a:extLst>
              </a:tr>
              <a:tr h="557664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fr-FR" sz="1600" b="0" i="0" kern="1200" dirty="0">
                          <a:solidFill>
                            <a:schemeClr val="bg1"/>
                          </a:solidFill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Gross </a:t>
                      </a:r>
                      <a:r>
                        <a:rPr lang="fr-FR" sz="1600" b="0" i="0" kern="1200" dirty="0" err="1">
                          <a:solidFill>
                            <a:schemeClr val="bg1"/>
                          </a:solidFill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Margin</a:t>
                      </a:r>
                      <a:r>
                        <a:rPr lang="fr-FR" sz="1600" b="0" i="0" kern="1200" dirty="0">
                          <a:solidFill>
                            <a:schemeClr val="bg1"/>
                          </a:solidFill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 (%)</a:t>
                      </a:r>
                    </a:p>
                  </a:txBody>
                  <a:tcPr marR="108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b="0" i="0" dirty="0"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-</a:t>
                      </a:r>
                    </a:p>
                  </a:txBody>
                  <a:tcPr marR="180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b="0" i="0" dirty="0"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49%</a:t>
                      </a:r>
                    </a:p>
                  </a:txBody>
                  <a:tcPr marR="180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b="0" i="0" dirty="0"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51%</a:t>
                      </a:r>
                    </a:p>
                  </a:txBody>
                  <a:tcPr marR="180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b="0" i="0" dirty="0"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53%</a:t>
                      </a:r>
                    </a:p>
                  </a:txBody>
                  <a:tcPr marR="180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b="0" i="0" dirty="0"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58%</a:t>
                      </a:r>
                    </a:p>
                  </a:txBody>
                  <a:tcPr marR="180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2335100"/>
                  </a:ext>
                </a:extLst>
              </a:tr>
              <a:tr h="557664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fr-FR" sz="1600" b="0" i="0" kern="1200" dirty="0" err="1">
                          <a:solidFill>
                            <a:schemeClr val="bg1"/>
                          </a:solidFill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Expenses</a:t>
                      </a:r>
                      <a:endParaRPr lang="fr-FR" sz="1600" b="0" i="0" kern="1200" dirty="0">
                        <a:solidFill>
                          <a:schemeClr val="bg1"/>
                        </a:solidFill>
                        <a:latin typeface="Helvetica Neue Thin" charset="0"/>
                        <a:ea typeface="Helvetica Neue Thin" charset="0"/>
                        <a:cs typeface="Helvetica Neue Thin" charset="0"/>
                      </a:endParaRPr>
                    </a:p>
                  </a:txBody>
                  <a:tcPr marR="108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b="0" i="0" dirty="0"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-</a:t>
                      </a:r>
                    </a:p>
                  </a:txBody>
                  <a:tcPr marR="180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b="0" i="0" dirty="0"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$128</a:t>
                      </a:r>
                      <a:r>
                        <a:rPr lang="fr-FR" sz="1800" b="0" i="0" baseline="0" dirty="0"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 </a:t>
                      </a:r>
                      <a:r>
                        <a:rPr lang="fr-FR" sz="1800" b="0" i="0" dirty="0"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000</a:t>
                      </a:r>
                    </a:p>
                  </a:txBody>
                  <a:tcPr marR="180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b="0" i="0" dirty="0"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$450</a:t>
                      </a:r>
                      <a:r>
                        <a:rPr lang="fr-FR" sz="1800" b="0" i="0" baseline="0" dirty="0"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 </a:t>
                      </a:r>
                      <a:r>
                        <a:rPr lang="fr-FR" sz="1800" b="0" i="0" dirty="0"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000</a:t>
                      </a:r>
                    </a:p>
                  </a:txBody>
                  <a:tcPr marR="180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b="0" i="0" dirty="0"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$800</a:t>
                      </a:r>
                      <a:r>
                        <a:rPr lang="fr-FR" sz="1800" b="0" i="0" baseline="0" dirty="0"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 </a:t>
                      </a:r>
                      <a:r>
                        <a:rPr lang="fr-FR" sz="1800" b="0" i="0" dirty="0"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000</a:t>
                      </a:r>
                    </a:p>
                  </a:txBody>
                  <a:tcPr marR="180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b="0" i="0" dirty="0"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$1</a:t>
                      </a:r>
                      <a:r>
                        <a:rPr lang="fr-FR" sz="1800" b="0" i="0" baseline="0" dirty="0"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 </a:t>
                      </a:r>
                      <a:r>
                        <a:rPr lang="fr-FR" sz="1800" b="0" i="0" dirty="0"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200</a:t>
                      </a:r>
                      <a:r>
                        <a:rPr lang="fr-FR" sz="1800" b="0" i="0" baseline="0" dirty="0"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 </a:t>
                      </a:r>
                      <a:r>
                        <a:rPr lang="fr-FR" sz="1800" b="0" i="0" dirty="0"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000</a:t>
                      </a:r>
                    </a:p>
                  </a:txBody>
                  <a:tcPr marR="180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428716"/>
                  </a:ext>
                </a:extLst>
              </a:tr>
              <a:tr h="557664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fr-FR" sz="1600" b="0" i="0" kern="1200" dirty="0">
                          <a:solidFill>
                            <a:schemeClr val="bg1"/>
                          </a:solidFill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Net</a:t>
                      </a:r>
                      <a:r>
                        <a:rPr lang="fr-FR" sz="1600" b="0" i="0" kern="1200" baseline="0" dirty="0">
                          <a:solidFill>
                            <a:schemeClr val="bg1"/>
                          </a:solidFill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 Profit</a:t>
                      </a:r>
                      <a:endParaRPr lang="fr-FR" sz="1600" b="0" i="0" kern="1200" dirty="0">
                        <a:solidFill>
                          <a:schemeClr val="bg1"/>
                        </a:solidFill>
                        <a:latin typeface="Helvetica Neue Thin" charset="0"/>
                        <a:ea typeface="Helvetica Neue Thin" charset="0"/>
                        <a:cs typeface="Helvetica Neue Thin" charset="0"/>
                      </a:endParaRPr>
                    </a:p>
                  </a:txBody>
                  <a:tcPr marR="108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b="0" i="0" dirty="0"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-</a:t>
                      </a:r>
                    </a:p>
                  </a:txBody>
                  <a:tcPr marR="180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b="0" i="0" dirty="0"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$-28,000</a:t>
                      </a:r>
                    </a:p>
                  </a:txBody>
                  <a:tcPr marR="180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b="0" i="0" dirty="0"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$350</a:t>
                      </a:r>
                      <a:r>
                        <a:rPr lang="fr-FR" sz="1800" b="0" i="0" baseline="0" dirty="0"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 </a:t>
                      </a:r>
                      <a:r>
                        <a:rPr lang="fr-FR" sz="1800" b="0" i="0" dirty="0"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000</a:t>
                      </a:r>
                    </a:p>
                  </a:txBody>
                  <a:tcPr marR="180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b="0" i="0" dirty="0"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$1</a:t>
                      </a:r>
                      <a:r>
                        <a:rPr lang="fr-FR" sz="1800" b="0" i="0" baseline="0" dirty="0"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 </a:t>
                      </a:r>
                      <a:r>
                        <a:rPr lang="fr-FR" sz="1800" b="0" i="0" dirty="0"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200</a:t>
                      </a:r>
                      <a:r>
                        <a:rPr lang="fr-FR" sz="1800" b="0" i="0" baseline="0" dirty="0"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 </a:t>
                      </a:r>
                      <a:r>
                        <a:rPr lang="fr-FR" sz="1800" b="0" i="0" dirty="0"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000</a:t>
                      </a:r>
                    </a:p>
                  </a:txBody>
                  <a:tcPr marR="180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b="0" i="0" dirty="0"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$4</a:t>
                      </a:r>
                      <a:r>
                        <a:rPr lang="fr-FR" sz="1800" b="0" i="0" baseline="0" dirty="0"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 </a:t>
                      </a:r>
                      <a:r>
                        <a:rPr lang="fr-FR" sz="1800" b="0" i="0" dirty="0"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800</a:t>
                      </a:r>
                      <a:r>
                        <a:rPr lang="fr-FR" sz="1800" b="0" i="0" baseline="0" dirty="0"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 </a:t>
                      </a:r>
                      <a:r>
                        <a:rPr lang="fr-FR" sz="1800" b="0" i="0" dirty="0"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000</a:t>
                      </a:r>
                    </a:p>
                  </a:txBody>
                  <a:tcPr marR="180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0052735"/>
                  </a:ext>
                </a:extLst>
              </a:tr>
              <a:tr h="557664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fr-FR" sz="1600" b="0" i="0" kern="1200" dirty="0">
                          <a:solidFill>
                            <a:schemeClr val="bg1"/>
                          </a:solidFill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Profit </a:t>
                      </a:r>
                      <a:r>
                        <a:rPr lang="fr-FR" sz="1600" b="0" i="0" kern="1200" dirty="0" err="1">
                          <a:solidFill>
                            <a:schemeClr val="bg1"/>
                          </a:solidFill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Margin</a:t>
                      </a:r>
                      <a:r>
                        <a:rPr lang="fr-FR" sz="1600" b="0" i="0" kern="1200" dirty="0">
                          <a:solidFill>
                            <a:schemeClr val="bg1"/>
                          </a:solidFill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 (%)</a:t>
                      </a:r>
                    </a:p>
                  </a:txBody>
                  <a:tcPr marR="108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b="0" i="0" dirty="0"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-</a:t>
                      </a:r>
                    </a:p>
                  </a:txBody>
                  <a:tcPr marR="180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b="0" i="0" dirty="0"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-28%</a:t>
                      </a:r>
                    </a:p>
                  </a:txBody>
                  <a:tcPr marR="180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b="0" i="0" dirty="0"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44%</a:t>
                      </a:r>
                    </a:p>
                  </a:txBody>
                  <a:tcPr marR="180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b="0" i="0" dirty="0"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60%</a:t>
                      </a:r>
                    </a:p>
                  </a:txBody>
                  <a:tcPr marR="180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b="0" i="0" dirty="0">
                          <a:latin typeface="Helvetica Neue Thin" charset="0"/>
                          <a:ea typeface="Helvetica Neue Thin" charset="0"/>
                          <a:cs typeface="Helvetica Neue Thin" charset="0"/>
                        </a:rPr>
                        <a:t>80%</a:t>
                      </a:r>
                    </a:p>
                  </a:txBody>
                  <a:tcPr marR="1800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1073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64985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>
            <a:extLst>
              <a:ext uri="{FF2B5EF4-FFF2-40B4-BE49-F238E27FC236}">
                <a16:creationId xmlns:a16="http://schemas.microsoft.com/office/drawing/2014/main" id="{E8D43E5E-F82C-444B-AECE-1D600AC9F9EE}"/>
              </a:ext>
            </a:extLst>
          </p:cNvPr>
          <p:cNvSpPr txBox="1"/>
          <p:nvPr/>
        </p:nvSpPr>
        <p:spPr>
          <a:xfrm>
            <a:off x="562787" y="1054268"/>
            <a:ext cx="9083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rgbClr val="002060"/>
                </a:solidFill>
              </a:rPr>
              <a:t>ROADMAP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8D93BDCF-5B9A-8C4A-B963-4994A43885D0}"/>
              </a:ext>
            </a:extLst>
          </p:cNvPr>
          <p:cNvSpPr txBox="1"/>
          <p:nvPr/>
        </p:nvSpPr>
        <p:spPr>
          <a:xfrm>
            <a:off x="8978581" y="411974"/>
            <a:ext cx="1889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2060"/>
                </a:solidFill>
              </a:rPr>
              <a:t>Stelle dar, was die weiteren Schritte sind.</a:t>
            </a:r>
          </a:p>
          <a:p>
            <a:endParaRPr lang="de-DE" dirty="0"/>
          </a:p>
        </p:txBody>
      </p:sp>
      <p:pic>
        <p:nvPicPr>
          <p:cNvPr id="8" name="Grafik 7" descr="Gute Idee mit einfarbiger Füllung">
            <a:extLst>
              <a:ext uri="{FF2B5EF4-FFF2-40B4-BE49-F238E27FC236}">
                <a16:creationId xmlns:a16="http://schemas.microsoft.com/office/drawing/2014/main" id="{50E5D126-C06B-7840-8944-2D6EACB879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55902" y="407273"/>
            <a:ext cx="991235" cy="991235"/>
          </a:xfrm>
          <a:prstGeom prst="rect">
            <a:avLst/>
          </a:prstGeom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5F52E59A-9914-CF46-9D8E-2805B0AA1701}"/>
              </a:ext>
            </a:extLst>
          </p:cNvPr>
          <p:cNvSpPr/>
          <p:nvPr/>
        </p:nvSpPr>
        <p:spPr>
          <a:xfrm>
            <a:off x="7402830" y="200721"/>
            <a:ext cx="3718554" cy="136263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TextBox 8">
            <a:extLst>
              <a:ext uri="{FF2B5EF4-FFF2-40B4-BE49-F238E27FC236}">
                <a16:creationId xmlns:a16="http://schemas.microsoft.com/office/drawing/2014/main" id="{EA7DED46-7429-004C-9AEC-2009FE3DD0C2}"/>
              </a:ext>
            </a:extLst>
          </p:cNvPr>
          <p:cNvSpPr txBox="1"/>
          <p:nvPr/>
        </p:nvSpPr>
        <p:spPr>
          <a:xfrm>
            <a:off x="1015430" y="3683683"/>
            <a:ext cx="1692000" cy="523220"/>
          </a:xfrm>
          <a:prstGeom prst="rect">
            <a:avLst/>
          </a:prstGeom>
          <a:noFill/>
        </p:spPr>
        <p:txBody>
          <a:bodyPr wrap="square" lIns="108000" rtlCol="0">
            <a:spAutoFit/>
          </a:bodyPr>
          <a:lstStyle/>
          <a:p>
            <a:r>
              <a:rPr lang="fr-FR" sz="2800" dirty="0">
                <a:solidFill>
                  <a:schemeClr val="accent1"/>
                </a:solidFill>
                <a:latin typeface="Helvetica Neue Thin" charset="0"/>
                <a:ea typeface="Helvetica Neue Thin" charset="0"/>
                <a:cs typeface="Helvetica Neue Thin" charset="0"/>
              </a:rPr>
              <a:t>01/2016</a:t>
            </a:r>
          </a:p>
        </p:txBody>
      </p:sp>
      <p:sp>
        <p:nvSpPr>
          <p:cNvPr id="19" name="TextBox 9">
            <a:extLst>
              <a:ext uri="{FF2B5EF4-FFF2-40B4-BE49-F238E27FC236}">
                <a16:creationId xmlns:a16="http://schemas.microsoft.com/office/drawing/2014/main" id="{D1E8A341-DB2F-EF47-A469-353C32D9E7A3}"/>
              </a:ext>
            </a:extLst>
          </p:cNvPr>
          <p:cNvSpPr txBox="1"/>
          <p:nvPr/>
        </p:nvSpPr>
        <p:spPr>
          <a:xfrm>
            <a:off x="1015430" y="4206903"/>
            <a:ext cx="1692000" cy="391646"/>
          </a:xfrm>
          <a:prstGeom prst="rect">
            <a:avLst/>
          </a:prstGeom>
          <a:noFill/>
        </p:spPr>
        <p:txBody>
          <a:bodyPr wrap="square" lIns="10800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r-FR" dirty="0" err="1">
                <a:latin typeface="Helvetica Neue Thin" charset="0"/>
                <a:ea typeface="Helvetica Neue Thin" charset="0"/>
                <a:cs typeface="Helvetica Neue Thin" charset="0"/>
              </a:rPr>
              <a:t>Einführung</a:t>
            </a:r>
            <a:endParaRPr lang="fr-FR" dirty="0">
              <a:latin typeface="Helvetica Neue Thin" charset="0"/>
              <a:ea typeface="Helvetica Neue Thin" charset="0"/>
              <a:cs typeface="Helvetica Neue Thin" charset="0"/>
            </a:endParaRPr>
          </a:p>
        </p:txBody>
      </p:sp>
      <p:grpSp>
        <p:nvGrpSpPr>
          <p:cNvPr id="20" name="Group 21">
            <a:extLst>
              <a:ext uri="{FF2B5EF4-FFF2-40B4-BE49-F238E27FC236}">
                <a16:creationId xmlns:a16="http://schemas.microsoft.com/office/drawing/2014/main" id="{B0CA1574-E736-174D-B66A-3995221421DE}"/>
              </a:ext>
            </a:extLst>
          </p:cNvPr>
          <p:cNvGrpSpPr/>
          <p:nvPr/>
        </p:nvGrpSpPr>
        <p:grpSpPr>
          <a:xfrm>
            <a:off x="839787" y="5431842"/>
            <a:ext cx="364329" cy="364329"/>
            <a:chOff x="3173014" y="2956717"/>
            <a:chExt cx="944566" cy="944566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0F37CBFB-4009-6A48-991A-ABB682ADBA0A}"/>
                </a:ext>
              </a:extLst>
            </p:cNvPr>
            <p:cNvSpPr/>
            <p:nvPr/>
          </p:nvSpPr>
          <p:spPr>
            <a:xfrm>
              <a:off x="3173014" y="2956717"/>
              <a:ext cx="944566" cy="944566"/>
            </a:xfrm>
            <a:prstGeom prst="ellipse">
              <a:avLst/>
            </a:prstGeom>
            <a:solidFill>
              <a:schemeClr val="accent1"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800" dirty="0">
                <a:solidFill>
                  <a:schemeClr val="tx1"/>
                </a:solidFill>
                <a:latin typeface="Helvetica Neue" panose="02000403000000020004" pitchFamily="50" charset="0"/>
                <a:cs typeface="Segoe UI" panose="020B0502040204020203" pitchFamily="34" charset="0"/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00CD05D4-7CB2-E84F-8A50-5C237715E68D}"/>
                </a:ext>
              </a:extLst>
            </p:cNvPr>
            <p:cNvSpPr/>
            <p:nvPr/>
          </p:nvSpPr>
          <p:spPr>
            <a:xfrm>
              <a:off x="3290491" y="3074194"/>
              <a:ext cx="709612" cy="70961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latin typeface="HelveticaNeue-UltraLight" panose="02000206000000020004" pitchFamily="50"/>
              </a:endParaRPr>
            </a:p>
          </p:txBody>
        </p:sp>
      </p:grpSp>
      <p:cxnSp>
        <p:nvCxnSpPr>
          <p:cNvPr id="23" name="Straight Connector 33">
            <a:extLst>
              <a:ext uri="{FF2B5EF4-FFF2-40B4-BE49-F238E27FC236}">
                <a16:creationId xmlns:a16="http://schemas.microsoft.com/office/drawing/2014/main" id="{9652B672-0365-0844-8F8C-0926AF1D2A88}"/>
              </a:ext>
            </a:extLst>
          </p:cNvPr>
          <p:cNvCxnSpPr>
            <a:stCxn id="21" idx="6"/>
          </p:cNvCxnSpPr>
          <p:nvPr/>
        </p:nvCxnSpPr>
        <p:spPr>
          <a:xfrm>
            <a:off x="1204116" y="5614007"/>
            <a:ext cx="1523080" cy="0"/>
          </a:xfrm>
          <a:prstGeom prst="line">
            <a:avLst/>
          </a:prstGeom>
          <a:ln w="28575">
            <a:solidFill>
              <a:srgbClr val="EDEC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49">
            <a:extLst>
              <a:ext uri="{FF2B5EF4-FFF2-40B4-BE49-F238E27FC236}">
                <a16:creationId xmlns:a16="http://schemas.microsoft.com/office/drawing/2014/main" id="{0EA31B56-33D4-5241-AEDF-4CE7C50D403A}"/>
              </a:ext>
            </a:extLst>
          </p:cNvPr>
          <p:cNvGrpSpPr/>
          <p:nvPr/>
        </p:nvGrpSpPr>
        <p:grpSpPr>
          <a:xfrm>
            <a:off x="2727196" y="5431842"/>
            <a:ext cx="364329" cy="364329"/>
            <a:chOff x="3173014" y="2956717"/>
            <a:chExt cx="944566" cy="944566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A495540B-52C8-1945-9847-B0488EEDE273}"/>
                </a:ext>
              </a:extLst>
            </p:cNvPr>
            <p:cNvSpPr/>
            <p:nvPr/>
          </p:nvSpPr>
          <p:spPr>
            <a:xfrm>
              <a:off x="3173014" y="2956717"/>
              <a:ext cx="944566" cy="944566"/>
            </a:xfrm>
            <a:prstGeom prst="ellipse">
              <a:avLst/>
            </a:prstGeom>
            <a:solidFill>
              <a:schemeClr val="accent1"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800" dirty="0">
                <a:solidFill>
                  <a:schemeClr val="tx1"/>
                </a:solidFill>
                <a:latin typeface="Helvetica Neue" panose="02000403000000020004" pitchFamily="50" charset="0"/>
                <a:cs typeface="Segoe UI" panose="020B0502040204020203" pitchFamily="34" charset="0"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5C867A4A-D7D4-0F4A-AF24-ED62187CE272}"/>
                </a:ext>
              </a:extLst>
            </p:cNvPr>
            <p:cNvSpPr/>
            <p:nvPr/>
          </p:nvSpPr>
          <p:spPr>
            <a:xfrm>
              <a:off x="3290491" y="3074194"/>
              <a:ext cx="709612" cy="70961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latin typeface="HelveticaNeue-UltraLight" panose="02000206000000020004" pitchFamily="50"/>
              </a:endParaRPr>
            </a:p>
          </p:txBody>
        </p:sp>
      </p:grpSp>
      <p:cxnSp>
        <p:nvCxnSpPr>
          <p:cNvPr id="27" name="Straight Connector 52">
            <a:extLst>
              <a:ext uri="{FF2B5EF4-FFF2-40B4-BE49-F238E27FC236}">
                <a16:creationId xmlns:a16="http://schemas.microsoft.com/office/drawing/2014/main" id="{B15DC32C-AB47-9C47-B0AE-D14AB7B74F3B}"/>
              </a:ext>
            </a:extLst>
          </p:cNvPr>
          <p:cNvCxnSpPr>
            <a:stCxn id="25" idx="6"/>
          </p:cNvCxnSpPr>
          <p:nvPr/>
        </p:nvCxnSpPr>
        <p:spPr>
          <a:xfrm>
            <a:off x="3091525" y="5614007"/>
            <a:ext cx="1523080" cy="0"/>
          </a:xfrm>
          <a:prstGeom prst="line">
            <a:avLst/>
          </a:prstGeom>
          <a:ln w="28575">
            <a:solidFill>
              <a:srgbClr val="EDEC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53">
            <a:extLst>
              <a:ext uri="{FF2B5EF4-FFF2-40B4-BE49-F238E27FC236}">
                <a16:creationId xmlns:a16="http://schemas.microsoft.com/office/drawing/2014/main" id="{D8F81C67-1C0A-B84E-A71F-8107AB015B12}"/>
              </a:ext>
            </a:extLst>
          </p:cNvPr>
          <p:cNvGrpSpPr/>
          <p:nvPr/>
        </p:nvGrpSpPr>
        <p:grpSpPr>
          <a:xfrm>
            <a:off x="4614605" y="5431842"/>
            <a:ext cx="364329" cy="364329"/>
            <a:chOff x="3173014" y="2956717"/>
            <a:chExt cx="944566" cy="944566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A71D51CC-0FA3-BE43-A559-EA770224922D}"/>
                </a:ext>
              </a:extLst>
            </p:cNvPr>
            <p:cNvSpPr/>
            <p:nvPr/>
          </p:nvSpPr>
          <p:spPr>
            <a:xfrm>
              <a:off x="3173014" y="2956717"/>
              <a:ext cx="944566" cy="944566"/>
            </a:xfrm>
            <a:prstGeom prst="ellipse">
              <a:avLst/>
            </a:prstGeom>
            <a:solidFill>
              <a:schemeClr val="accent1"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800" dirty="0">
                <a:solidFill>
                  <a:schemeClr val="tx1"/>
                </a:solidFill>
                <a:latin typeface="Helvetica Neue" panose="02000403000000020004" pitchFamily="50" charset="0"/>
                <a:cs typeface="Segoe UI" panose="020B0502040204020203" pitchFamily="34" charset="0"/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38689236-3688-4742-B56B-9D725F138201}"/>
                </a:ext>
              </a:extLst>
            </p:cNvPr>
            <p:cNvSpPr/>
            <p:nvPr/>
          </p:nvSpPr>
          <p:spPr>
            <a:xfrm>
              <a:off x="3290491" y="3074194"/>
              <a:ext cx="709612" cy="70961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latin typeface="HelveticaNeue-UltraLight" panose="02000206000000020004" pitchFamily="50"/>
              </a:endParaRPr>
            </a:p>
          </p:txBody>
        </p:sp>
      </p:grpSp>
      <p:cxnSp>
        <p:nvCxnSpPr>
          <p:cNvPr id="31" name="Straight Connector 56">
            <a:extLst>
              <a:ext uri="{FF2B5EF4-FFF2-40B4-BE49-F238E27FC236}">
                <a16:creationId xmlns:a16="http://schemas.microsoft.com/office/drawing/2014/main" id="{FE58FCC5-0B66-674B-94D7-C64B5A615BE7}"/>
              </a:ext>
            </a:extLst>
          </p:cNvPr>
          <p:cNvCxnSpPr>
            <a:stCxn id="29" idx="6"/>
          </p:cNvCxnSpPr>
          <p:nvPr/>
        </p:nvCxnSpPr>
        <p:spPr>
          <a:xfrm>
            <a:off x="4978934" y="5614007"/>
            <a:ext cx="1523080" cy="0"/>
          </a:xfrm>
          <a:prstGeom prst="line">
            <a:avLst/>
          </a:prstGeom>
          <a:ln w="28575">
            <a:solidFill>
              <a:srgbClr val="EDEC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57">
            <a:extLst>
              <a:ext uri="{FF2B5EF4-FFF2-40B4-BE49-F238E27FC236}">
                <a16:creationId xmlns:a16="http://schemas.microsoft.com/office/drawing/2014/main" id="{3379ADCF-DB78-2640-AD2D-E8DB9233B6CF}"/>
              </a:ext>
            </a:extLst>
          </p:cNvPr>
          <p:cNvGrpSpPr/>
          <p:nvPr/>
        </p:nvGrpSpPr>
        <p:grpSpPr>
          <a:xfrm>
            <a:off x="6502013" y="5431842"/>
            <a:ext cx="364329" cy="364329"/>
            <a:chOff x="3173014" y="2956717"/>
            <a:chExt cx="944566" cy="944566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7419CB8A-C08D-2345-A82B-5D9A51011560}"/>
                </a:ext>
              </a:extLst>
            </p:cNvPr>
            <p:cNvSpPr/>
            <p:nvPr/>
          </p:nvSpPr>
          <p:spPr>
            <a:xfrm>
              <a:off x="3173014" y="2956717"/>
              <a:ext cx="944566" cy="944566"/>
            </a:xfrm>
            <a:prstGeom prst="ellipse">
              <a:avLst/>
            </a:prstGeom>
            <a:solidFill>
              <a:schemeClr val="accent1"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800" dirty="0">
                <a:solidFill>
                  <a:schemeClr val="tx1"/>
                </a:solidFill>
                <a:latin typeface="Helvetica Neue" panose="02000403000000020004" pitchFamily="50" charset="0"/>
                <a:cs typeface="Segoe UI" panose="020B0502040204020203" pitchFamily="34" charset="0"/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4B5383C6-A3AB-9542-AA6D-F021F96A9456}"/>
                </a:ext>
              </a:extLst>
            </p:cNvPr>
            <p:cNvSpPr/>
            <p:nvPr/>
          </p:nvSpPr>
          <p:spPr>
            <a:xfrm>
              <a:off x="3290491" y="3074194"/>
              <a:ext cx="709612" cy="70961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latin typeface="HelveticaNeue-UltraLight" panose="02000206000000020004" pitchFamily="50"/>
              </a:endParaRPr>
            </a:p>
          </p:txBody>
        </p:sp>
      </p:grpSp>
      <p:cxnSp>
        <p:nvCxnSpPr>
          <p:cNvPr id="35" name="Straight Connector 60">
            <a:extLst>
              <a:ext uri="{FF2B5EF4-FFF2-40B4-BE49-F238E27FC236}">
                <a16:creationId xmlns:a16="http://schemas.microsoft.com/office/drawing/2014/main" id="{DC80F4DC-8A93-4E47-9876-7C1FE0B095B9}"/>
              </a:ext>
            </a:extLst>
          </p:cNvPr>
          <p:cNvCxnSpPr>
            <a:stCxn id="33" idx="6"/>
          </p:cNvCxnSpPr>
          <p:nvPr/>
        </p:nvCxnSpPr>
        <p:spPr>
          <a:xfrm>
            <a:off x="6866342" y="5614007"/>
            <a:ext cx="1523080" cy="0"/>
          </a:xfrm>
          <a:prstGeom prst="line">
            <a:avLst/>
          </a:prstGeom>
          <a:ln w="28575">
            <a:solidFill>
              <a:srgbClr val="EDEC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61">
            <a:extLst>
              <a:ext uri="{FF2B5EF4-FFF2-40B4-BE49-F238E27FC236}">
                <a16:creationId xmlns:a16="http://schemas.microsoft.com/office/drawing/2014/main" id="{72844D90-826A-B142-B84B-56193502F3B5}"/>
              </a:ext>
            </a:extLst>
          </p:cNvPr>
          <p:cNvGrpSpPr/>
          <p:nvPr/>
        </p:nvGrpSpPr>
        <p:grpSpPr>
          <a:xfrm>
            <a:off x="8389422" y="5431842"/>
            <a:ext cx="364329" cy="364329"/>
            <a:chOff x="3173014" y="2956717"/>
            <a:chExt cx="944566" cy="944566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4FE8D20-C0F3-AC45-A2C8-D8B76D9BF749}"/>
                </a:ext>
              </a:extLst>
            </p:cNvPr>
            <p:cNvSpPr/>
            <p:nvPr/>
          </p:nvSpPr>
          <p:spPr>
            <a:xfrm>
              <a:off x="3173014" y="2956717"/>
              <a:ext cx="944566" cy="944566"/>
            </a:xfrm>
            <a:prstGeom prst="ellipse">
              <a:avLst/>
            </a:prstGeom>
            <a:solidFill>
              <a:schemeClr val="accent1"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800" dirty="0">
                <a:solidFill>
                  <a:schemeClr val="tx1"/>
                </a:solidFill>
                <a:latin typeface="Helvetica Neue" panose="02000403000000020004" pitchFamily="50" charset="0"/>
                <a:cs typeface="Segoe UI" panose="020B0502040204020203" pitchFamily="34" charset="0"/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5782C53-2DEC-BE48-989D-A04D0E38A1D1}"/>
                </a:ext>
              </a:extLst>
            </p:cNvPr>
            <p:cNvSpPr/>
            <p:nvPr/>
          </p:nvSpPr>
          <p:spPr>
            <a:xfrm>
              <a:off x="3290491" y="3074194"/>
              <a:ext cx="709612" cy="70961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latin typeface="HelveticaNeue-UltraLight" panose="02000206000000020004" pitchFamily="50"/>
              </a:endParaRPr>
            </a:p>
          </p:txBody>
        </p:sp>
      </p:grpSp>
      <p:cxnSp>
        <p:nvCxnSpPr>
          <p:cNvPr id="39" name="Straight Connector 64">
            <a:extLst>
              <a:ext uri="{FF2B5EF4-FFF2-40B4-BE49-F238E27FC236}">
                <a16:creationId xmlns:a16="http://schemas.microsoft.com/office/drawing/2014/main" id="{5F6DADDD-43E9-AC46-B833-3DBDF73211A2}"/>
              </a:ext>
            </a:extLst>
          </p:cNvPr>
          <p:cNvCxnSpPr>
            <a:stCxn id="37" idx="6"/>
          </p:cNvCxnSpPr>
          <p:nvPr/>
        </p:nvCxnSpPr>
        <p:spPr>
          <a:xfrm>
            <a:off x="8753751" y="5614007"/>
            <a:ext cx="1523080" cy="0"/>
          </a:xfrm>
          <a:prstGeom prst="line">
            <a:avLst/>
          </a:prstGeom>
          <a:ln w="28575">
            <a:solidFill>
              <a:srgbClr val="EDEC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65">
            <a:extLst>
              <a:ext uri="{FF2B5EF4-FFF2-40B4-BE49-F238E27FC236}">
                <a16:creationId xmlns:a16="http://schemas.microsoft.com/office/drawing/2014/main" id="{C92EF4FD-D5E3-5145-BB1C-BCC74498578B}"/>
              </a:ext>
            </a:extLst>
          </p:cNvPr>
          <p:cNvGrpSpPr/>
          <p:nvPr/>
        </p:nvGrpSpPr>
        <p:grpSpPr>
          <a:xfrm>
            <a:off x="10276831" y="5431842"/>
            <a:ext cx="364329" cy="364329"/>
            <a:chOff x="3173014" y="2956717"/>
            <a:chExt cx="944566" cy="944566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2BAF5C85-7893-9B4E-905D-510A377150F5}"/>
                </a:ext>
              </a:extLst>
            </p:cNvPr>
            <p:cNvSpPr/>
            <p:nvPr/>
          </p:nvSpPr>
          <p:spPr>
            <a:xfrm>
              <a:off x="3173014" y="2956717"/>
              <a:ext cx="944566" cy="944566"/>
            </a:xfrm>
            <a:prstGeom prst="ellipse">
              <a:avLst/>
            </a:prstGeom>
            <a:solidFill>
              <a:schemeClr val="accent1"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800" dirty="0">
                <a:solidFill>
                  <a:schemeClr val="tx1"/>
                </a:solidFill>
                <a:latin typeface="Helvetica Neue" panose="02000403000000020004" pitchFamily="50" charset="0"/>
                <a:cs typeface="Segoe UI" panose="020B0502040204020203" pitchFamily="34" charset="0"/>
              </a:endParaRP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C3617FD7-2740-ED4C-B223-E54982AEC30C}"/>
                </a:ext>
              </a:extLst>
            </p:cNvPr>
            <p:cNvSpPr/>
            <p:nvPr/>
          </p:nvSpPr>
          <p:spPr>
            <a:xfrm>
              <a:off x="3290491" y="3074194"/>
              <a:ext cx="709612" cy="70961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latin typeface="HelveticaNeue-UltraLight" panose="02000206000000020004" pitchFamily="50"/>
              </a:endParaRPr>
            </a:p>
          </p:txBody>
        </p:sp>
      </p:grpSp>
      <p:cxnSp>
        <p:nvCxnSpPr>
          <p:cNvPr id="43" name="Straight Connector 69">
            <a:extLst>
              <a:ext uri="{FF2B5EF4-FFF2-40B4-BE49-F238E27FC236}">
                <a16:creationId xmlns:a16="http://schemas.microsoft.com/office/drawing/2014/main" id="{D8DB0C8A-5840-9144-9F3B-DA50DC8DCD66}"/>
              </a:ext>
            </a:extLst>
          </p:cNvPr>
          <p:cNvCxnSpPr/>
          <p:nvPr/>
        </p:nvCxnSpPr>
        <p:spPr>
          <a:xfrm flipV="1">
            <a:off x="1015430" y="3817257"/>
            <a:ext cx="0" cy="1614586"/>
          </a:xfrm>
          <a:prstGeom prst="line">
            <a:avLst/>
          </a:prstGeom>
          <a:ln w="3175">
            <a:solidFill>
              <a:schemeClr val="accent1">
                <a:alpha val="5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72">
            <a:extLst>
              <a:ext uri="{FF2B5EF4-FFF2-40B4-BE49-F238E27FC236}">
                <a16:creationId xmlns:a16="http://schemas.microsoft.com/office/drawing/2014/main" id="{455E3B11-3395-A346-A656-53C48CF22AB9}"/>
              </a:ext>
            </a:extLst>
          </p:cNvPr>
          <p:cNvCxnSpPr/>
          <p:nvPr/>
        </p:nvCxnSpPr>
        <p:spPr>
          <a:xfrm flipV="1">
            <a:off x="2901662" y="2191657"/>
            <a:ext cx="0" cy="3240186"/>
          </a:xfrm>
          <a:prstGeom prst="line">
            <a:avLst/>
          </a:prstGeom>
          <a:ln w="3175">
            <a:solidFill>
              <a:schemeClr val="accent1">
                <a:alpha val="5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74">
            <a:extLst>
              <a:ext uri="{FF2B5EF4-FFF2-40B4-BE49-F238E27FC236}">
                <a16:creationId xmlns:a16="http://schemas.microsoft.com/office/drawing/2014/main" id="{3E34D4FF-E98E-8F4A-BED0-C010ADB769A1}"/>
              </a:ext>
            </a:extLst>
          </p:cNvPr>
          <p:cNvSpPr txBox="1"/>
          <p:nvPr/>
        </p:nvSpPr>
        <p:spPr>
          <a:xfrm>
            <a:off x="2901662" y="2026815"/>
            <a:ext cx="1692000" cy="523220"/>
          </a:xfrm>
          <a:prstGeom prst="rect">
            <a:avLst/>
          </a:prstGeom>
          <a:noFill/>
        </p:spPr>
        <p:txBody>
          <a:bodyPr wrap="square" lIns="108000" rtlCol="0">
            <a:spAutoFit/>
          </a:bodyPr>
          <a:lstStyle>
            <a:defPPr>
              <a:defRPr lang="fr-FR"/>
            </a:defPPr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dirty="0">
                <a:latin typeface="Helvetica Neue Thin" charset="0"/>
                <a:ea typeface="Helvetica Neue Thin" charset="0"/>
                <a:cs typeface="Helvetica Neue Thin" charset="0"/>
              </a:rPr>
              <a:t>02/2016</a:t>
            </a:r>
          </a:p>
        </p:txBody>
      </p:sp>
      <p:sp>
        <p:nvSpPr>
          <p:cNvPr id="46" name="TextBox 75">
            <a:extLst>
              <a:ext uri="{FF2B5EF4-FFF2-40B4-BE49-F238E27FC236}">
                <a16:creationId xmlns:a16="http://schemas.microsoft.com/office/drawing/2014/main" id="{D7AE055D-C35C-464A-A365-3078B2C93B49}"/>
              </a:ext>
            </a:extLst>
          </p:cNvPr>
          <p:cNvSpPr txBox="1"/>
          <p:nvPr/>
        </p:nvSpPr>
        <p:spPr>
          <a:xfrm>
            <a:off x="2901662" y="2550035"/>
            <a:ext cx="1692000" cy="724044"/>
          </a:xfrm>
          <a:prstGeom prst="rect">
            <a:avLst/>
          </a:prstGeom>
          <a:noFill/>
        </p:spPr>
        <p:txBody>
          <a:bodyPr wrap="square" lIns="108000" rtlCol="0">
            <a:spAutoFit/>
          </a:bodyPr>
          <a:lstStyle>
            <a:defPPr>
              <a:defRPr lang="fr-FR"/>
            </a:defPPr>
            <a:lvl1pPr>
              <a:lnSpc>
                <a:spcPct val="12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fr-FR" dirty="0" err="1">
                <a:latin typeface="Helvetica Neue Thin" charset="0"/>
                <a:ea typeface="Helvetica Neue Thin" charset="0"/>
                <a:cs typeface="Helvetica Neue Thin" charset="0"/>
              </a:rPr>
              <a:t>Markt</a:t>
            </a:r>
            <a:br>
              <a:rPr lang="fr-FR" dirty="0">
                <a:latin typeface="Helvetica Neue Thin" charset="0"/>
                <a:ea typeface="Helvetica Neue Thin" charset="0"/>
                <a:cs typeface="Helvetica Neue Thin" charset="0"/>
              </a:rPr>
            </a:br>
            <a:r>
              <a:rPr lang="fr-FR" dirty="0" err="1">
                <a:latin typeface="Helvetica Neue Thin" charset="0"/>
                <a:ea typeface="Helvetica Neue Thin" charset="0"/>
                <a:cs typeface="Helvetica Neue Thin" charset="0"/>
              </a:rPr>
              <a:t>Überblick</a:t>
            </a:r>
            <a:endParaRPr lang="fr-FR" dirty="0">
              <a:latin typeface="Helvetica Neue Thin" charset="0"/>
              <a:ea typeface="Helvetica Neue Thin" charset="0"/>
              <a:cs typeface="Helvetica Neue Thin" charset="0"/>
            </a:endParaRPr>
          </a:p>
        </p:txBody>
      </p:sp>
      <p:sp>
        <p:nvSpPr>
          <p:cNvPr id="47" name="TextBox 81">
            <a:extLst>
              <a:ext uri="{FF2B5EF4-FFF2-40B4-BE49-F238E27FC236}">
                <a16:creationId xmlns:a16="http://schemas.microsoft.com/office/drawing/2014/main" id="{7BB29CCC-86BF-3547-877D-50C326765AAA}"/>
              </a:ext>
            </a:extLst>
          </p:cNvPr>
          <p:cNvSpPr txBox="1"/>
          <p:nvPr/>
        </p:nvSpPr>
        <p:spPr>
          <a:xfrm>
            <a:off x="4782340" y="3683683"/>
            <a:ext cx="1692000" cy="523220"/>
          </a:xfrm>
          <a:prstGeom prst="rect">
            <a:avLst/>
          </a:prstGeom>
          <a:noFill/>
        </p:spPr>
        <p:txBody>
          <a:bodyPr wrap="square" lIns="108000" rtlCol="0">
            <a:spAutoFit/>
          </a:bodyPr>
          <a:lstStyle/>
          <a:p>
            <a:r>
              <a:rPr lang="fr-FR" sz="2800" dirty="0">
                <a:solidFill>
                  <a:schemeClr val="accent1"/>
                </a:solidFill>
                <a:latin typeface="Helvetica Neue Thin" charset="0"/>
                <a:ea typeface="Helvetica Neue Thin" charset="0"/>
                <a:cs typeface="Helvetica Neue Thin" charset="0"/>
              </a:rPr>
              <a:t>03/2016</a:t>
            </a:r>
          </a:p>
        </p:txBody>
      </p:sp>
      <p:sp>
        <p:nvSpPr>
          <p:cNvPr id="48" name="TextBox 82">
            <a:extLst>
              <a:ext uri="{FF2B5EF4-FFF2-40B4-BE49-F238E27FC236}">
                <a16:creationId xmlns:a16="http://schemas.microsoft.com/office/drawing/2014/main" id="{18195256-509A-B047-87B7-0A07F8401AC9}"/>
              </a:ext>
            </a:extLst>
          </p:cNvPr>
          <p:cNvSpPr txBox="1"/>
          <p:nvPr/>
        </p:nvSpPr>
        <p:spPr>
          <a:xfrm>
            <a:off x="4782340" y="4206903"/>
            <a:ext cx="1692000" cy="391646"/>
          </a:xfrm>
          <a:prstGeom prst="rect">
            <a:avLst/>
          </a:prstGeom>
          <a:noFill/>
        </p:spPr>
        <p:txBody>
          <a:bodyPr wrap="square" lIns="10800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r-FR" dirty="0" err="1">
                <a:latin typeface="Helvetica Neue Thin" charset="0"/>
                <a:ea typeface="Helvetica Neue Thin" charset="0"/>
                <a:cs typeface="Helvetica Neue Thin" charset="0"/>
              </a:rPr>
              <a:t>Partnerschaften</a:t>
            </a:r>
            <a:endParaRPr lang="fr-FR" dirty="0">
              <a:latin typeface="Helvetica Neue Thin" charset="0"/>
              <a:ea typeface="Helvetica Neue Thin" charset="0"/>
              <a:cs typeface="Helvetica Neue Thin" charset="0"/>
            </a:endParaRPr>
          </a:p>
        </p:txBody>
      </p:sp>
      <p:cxnSp>
        <p:nvCxnSpPr>
          <p:cNvPr id="49" name="Straight Connector 83">
            <a:extLst>
              <a:ext uri="{FF2B5EF4-FFF2-40B4-BE49-F238E27FC236}">
                <a16:creationId xmlns:a16="http://schemas.microsoft.com/office/drawing/2014/main" id="{94A2A91D-03F7-6D4A-BD90-0B421C7654FE}"/>
              </a:ext>
            </a:extLst>
          </p:cNvPr>
          <p:cNvCxnSpPr/>
          <p:nvPr/>
        </p:nvCxnSpPr>
        <p:spPr>
          <a:xfrm flipV="1">
            <a:off x="4782340" y="3817257"/>
            <a:ext cx="0" cy="1614586"/>
          </a:xfrm>
          <a:prstGeom prst="line">
            <a:avLst/>
          </a:prstGeom>
          <a:ln w="3175">
            <a:solidFill>
              <a:schemeClr val="accent1">
                <a:alpha val="5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84">
            <a:extLst>
              <a:ext uri="{FF2B5EF4-FFF2-40B4-BE49-F238E27FC236}">
                <a16:creationId xmlns:a16="http://schemas.microsoft.com/office/drawing/2014/main" id="{F3A3E1E5-5107-FE4B-98BF-F005D6C0C81A}"/>
              </a:ext>
            </a:extLst>
          </p:cNvPr>
          <p:cNvSpPr txBox="1"/>
          <p:nvPr/>
        </p:nvSpPr>
        <p:spPr>
          <a:xfrm>
            <a:off x="8549250" y="3683683"/>
            <a:ext cx="1692000" cy="523220"/>
          </a:xfrm>
          <a:prstGeom prst="rect">
            <a:avLst/>
          </a:prstGeom>
          <a:noFill/>
        </p:spPr>
        <p:txBody>
          <a:bodyPr wrap="square" lIns="108000" rtlCol="0">
            <a:spAutoFit/>
          </a:bodyPr>
          <a:lstStyle/>
          <a:p>
            <a:r>
              <a:rPr lang="fr-FR" sz="2800" dirty="0">
                <a:solidFill>
                  <a:schemeClr val="accent1"/>
                </a:solidFill>
                <a:latin typeface="Helvetica Neue Thin" charset="0"/>
                <a:ea typeface="Helvetica Neue Thin" charset="0"/>
                <a:cs typeface="Helvetica Neue Thin" charset="0"/>
              </a:rPr>
              <a:t>05/2016</a:t>
            </a:r>
          </a:p>
        </p:txBody>
      </p:sp>
      <p:sp>
        <p:nvSpPr>
          <p:cNvPr id="51" name="TextBox 85">
            <a:extLst>
              <a:ext uri="{FF2B5EF4-FFF2-40B4-BE49-F238E27FC236}">
                <a16:creationId xmlns:a16="http://schemas.microsoft.com/office/drawing/2014/main" id="{117633E2-E8C3-7548-A2B0-89A8583D543C}"/>
              </a:ext>
            </a:extLst>
          </p:cNvPr>
          <p:cNvSpPr txBox="1"/>
          <p:nvPr/>
        </p:nvSpPr>
        <p:spPr>
          <a:xfrm>
            <a:off x="8549250" y="4206903"/>
            <a:ext cx="1692000" cy="424732"/>
          </a:xfrm>
          <a:prstGeom prst="rect">
            <a:avLst/>
          </a:prstGeom>
          <a:noFill/>
        </p:spPr>
        <p:txBody>
          <a:bodyPr wrap="square" lIns="10800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r-FR" dirty="0">
                <a:latin typeface="Helvetica Neue Thin" charset="0"/>
                <a:ea typeface="Helvetica Neue Thin" charset="0"/>
                <a:cs typeface="Helvetica Neue Thin" charset="0"/>
              </a:rPr>
              <a:t>Beta</a:t>
            </a:r>
          </a:p>
        </p:txBody>
      </p:sp>
      <p:cxnSp>
        <p:nvCxnSpPr>
          <p:cNvPr id="52" name="Straight Connector 86">
            <a:extLst>
              <a:ext uri="{FF2B5EF4-FFF2-40B4-BE49-F238E27FC236}">
                <a16:creationId xmlns:a16="http://schemas.microsoft.com/office/drawing/2014/main" id="{4C438529-E1D7-0645-8247-A126625A8D91}"/>
              </a:ext>
            </a:extLst>
          </p:cNvPr>
          <p:cNvCxnSpPr/>
          <p:nvPr/>
        </p:nvCxnSpPr>
        <p:spPr>
          <a:xfrm flipV="1">
            <a:off x="8549250" y="3817257"/>
            <a:ext cx="0" cy="1614586"/>
          </a:xfrm>
          <a:prstGeom prst="line">
            <a:avLst/>
          </a:prstGeom>
          <a:ln w="3175">
            <a:solidFill>
              <a:schemeClr val="accent1">
                <a:alpha val="5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87">
            <a:extLst>
              <a:ext uri="{FF2B5EF4-FFF2-40B4-BE49-F238E27FC236}">
                <a16:creationId xmlns:a16="http://schemas.microsoft.com/office/drawing/2014/main" id="{11AFDC61-5914-F74B-9440-81EA4AEA45D9}"/>
              </a:ext>
            </a:extLst>
          </p:cNvPr>
          <p:cNvCxnSpPr/>
          <p:nvPr/>
        </p:nvCxnSpPr>
        <p:spPr>
          <a:xfrm flipV="1">
            <a:off x="6687846" y="2191657"/>
            <a:ext cx="0" cy="3240186"/>
          </a:xfrm>
          <a:prstGeom prst="line">
            <a:avLst/>
          </a:prstGeom>
          <a:ln w="3175">
            <a:solidFill>
              <a:schemeClr val="accent1">
                <a:alpha val="5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88">
            <a:extLst>
              <a:ext uri="{FF2B5EF4-FFF2-40B4-BE49-F238E27FC236}">
                <a16:creationId xmlns:a16="http://schemas.microsoft.com/office/drawing/2014/main" id="{2BA2A412-8B11-2140-870C-A0B04D002C1E}"/>
              </a:ext>
            </a:extLst>
          </p:cNvPr>
          <p:cNvSpPr txBox="1"/>
          <p:nvPr/>
        </p:nvSpPr>
        <p:spPr>
          <a:xfrm>
            <a:off x="6687846" y="2026815"/>
            <a:ext cx="1692000" cy="523220"/>
          </a:xfrm>
          <a:prstGeom prst="rect">
            <a:avLst/>
          </a:prstGeom>
          <a:noFill/>
        </p:spPr>
        <p:txBody>
          <a:bodyPr wrap="square" lIns="108000" rtlCol="0">
            <a:spAutoFit/>
          </a:bodyPr>
          <a:lstStyle>
            <a:defPPr>
              <a:defRPr lang="fr-FR"/>
            </a:defPPr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dirty="0">
                <a:latin typeface="Helvetica Neue Thin" charset="0"/>
                <a:ea typeface="Helvetica Neue Thin" charset="0"/>
                <a:cs typeface="Helvetica Neue Thin" charset="0"/>
              </a:rPr>
              <a:t>04/2016</a:t>
            </a:r>
          </a:p>
        </p:txBody>
      </p:sp>
      <p:sp>
        <p:nvSpPr>
          <p:cNvPr id="55" name="TextBox 89">
            <a:extLst>
              <a:ext uri="{FF2B5EF4-FFF2-40B4-BE49-F238E27FC236}">
                <a16:creationId xmlns:a16="http://schemas.microsoft.com/office/drawing/2014/main" id="{521E1386-217B-9246-ACA4-AC4A403D0452}"/>
              </a:ext>
            </a:extLst>
          </p:cNvPr>
          <p:cNvSpPr txBox="1"/>
          <p:nvPr/>
        </p:nvSpPr>
        <p:spPr>
          <a:xfrm>
            <a:off x="6687846" y="2550035"/>
            <a:ext cx="1692000" cy="424732"/>
          </a:xfrm>
          <a:prstGeom prst="rect">
            <a:avLst/>
          </a:prstGeom>
          <a:noFill/>
        </p:spPr>
        <p:txBody>
          <a:bodyPr wrap="square" lIns="108000" rtlCol="0">
            <a:spAutoFit/>
          </a:bodyPr>
          <a:lstStyle>
            <a:defPPr>
              <a:defRPr lang="fr-FR"/>
            </a:defPPr>
            <a:lvl1pPr>
              <a:lnSpc>
                <a:spcPct val="12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fr-FR" dirty="0" err="1">
                <a:latin typeface="Helvetica Neue Thin" charset="0"/>
                <a:ea typeface="Helvetica Neue Thin" charset="0"/>
                <a:cs typeface="Helvetica Neue Thin" charset="0"/>
              </a:rPr>
              <a:t>Pre</a:t>
            </a:r>
            <a:r>
              <a:rPr lang="fr-FR" dirty="0">
                <a:latin typeface="Helvetica Neue Thin" charset="0"/>
                <a:ea typeface="Helvetica Neue Thin" charset="0"/>
                <a:cs typeface="Helvetica Neue Thin" charset="0"/>
              </a:rPr>
              <a:t>-Release</a:t>
            </a:r>
          </a:p>
        </p:txBody>
      </p:sp>
      <p:cxnSp>
        <p:nvCxnSpPr>
          <p:cNvPr id="56" name="Straight Connector 90">
            <a:extLst>
              <a:ext uri="{FF2B5EF4-FFF2-40B4-BE49-F238E27FC236}">
                <a16:creationId xmlns:a16="http://schemas.microsoft.com/office/drawing/2014/main" id="{890355B5-B146-4648-8DDE-5BC326A3D424}"/>
              </a:ext>
            </a:extLst>
          </p:cNvPr>
          <p:cNvCxnSpPr/>
          <p:nvPr/>
        </p:nvCxnSpPr>
        <p:spPr>
          <a:xfrm flipV="1">
            <a:off x="10469885" y="2191657"/>
            <a:ext cx="0" cy="3240186"/>
          </a:xfrm>
          <a:prstGeom prst="line">
            <a:avLst/>
          </a:prstGeom>
          <a:ln w="3175">
            <a:solidFill>
              <a:schemeClr val="accent1">
                <a:alpha val="5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91">
            <a:extLst>
              <a:ext uri="{FF2B5EF4-FFF2-40B4-BE49-F238E27FC236}">
                <a16:creationId xmlns:a16="http://schemas.microsoft.com/office/drawing/2014/main" id="{79997D5F-9FC8-054A-BC5A-8C3B9EFDC58A}"/>
              </a:ext>
            </a:extLst>
          </p:cNvPr>
          <p:cNvSpPr txBox="1"/>
          <p:nvPr/>
        </p:nvSpPr>
        <p:spPr>
          <a:xfrm>
            <a:off x="10469885" y="2026815"/>
            <a:ext cx="1692000" cy="523220"/>
          </a:xfrm>
          <a:prstGeom prst="rect">
            <a:avLst/>
          </a:prstGeom>
          <a:noFill/>
        </p:spPr>
        <p:txBody>
          <a:bodyPr wrap="square" lIns="108000" rtlCol="0">
            <a:spAutoFit/>
          </a:bodyPr>
          <a:lstStyle>
            <a:defPPr>
              <a:defRPr lang="fr-FR"/>
            </a:defPPr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dirty="0">
                <a:latin typeface="Helvetica Neue Thin" charset="0"/>
                <a:ea typeface="Helvetica Neue Thin" charset="0"/>
                <a:cs typeface="Helvetica Neue Thin" charset="0"/>
              </a:rPr>
              <a:t>06/2016</a:t>
            </a:r>
          </a:p>
        </p:txBody>
      </p:sp>
      <p:sp>
        <p:nvSpPr>
          <p:cNvPr id="58" name="TextBox 92">
            <a:extLst>
              <a:ext uri="{FF2B5EF4-FFF2-40B4-BE49-F238E27FC236}">
                <a16:creationId xmlns:a16="http://schemas.microsoft.com/office/drawing/2014/main" id="{000070A4-FD29-C443-8970-59049F8E4044}"/>
              </a:ext>
            </a:extLst>
          </p:cNvPr>
          <p:cNvSpPr txBox="1"/>
          <p:nvPr/>
        </p:nvSpPr>
        <p:spPr>
          <a:xfrm>
            <a:off x="10469885" y="2550035"/>
            <a:ext cx="1691999" cy="424732"/>
          </a:xfrm>
          <a:prstGeom prst="rect">
            <a:avLst/>
          </a:prstGeom>
          <a:noFill/>
        </p:spPr>
        <p:txBody>
          <a:bodyPr wrap="square" lIns="108000" rtlCol="0">
            <a:spAutoFit/>
          </a:bodyPr>
          <a:lstStyle>
            <a:defPPr>
              <a:defRPr lang="fr-FR"/>
            </a:defPPr>
            <a:lvl1pPr>
              <a:lnSpc>
                <a:spcPct val="12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fr-FR" dirty="0" err="1">
                <a:latin typeface="Helvetica Neue Thin" charset="0"/>
                <a:ea typeface="Helvetica Neue Thin" charset="0"/>
                <a:cs typeface="Helvetica Neue Thin" charset="0"/>
              </a:rPr>
              <a:t>Launch</a:t>
            </a:r>
            <a:endParaRPr lang="fr-FR" dirty="0">
              <a:latin typeface="Helvetica Neue Thin" charset="0"/>
              <a:ea typeface="Helvetica Neue Thin" charset="0"/>
              <a:cs typeface="Helvetica Neue Thi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4648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>
            <a:extLst>
              <a:ext uri="{FF2B5EF4-FFF2-40B4-BE49-F238E27FC236}">
                <a16:creationId xmlns:a16="http://schemas.microsoft.com/office/drawing/2014/main" id="{E8D43E5E-F82C-444B-AECE-1D600AC9F9EE}"/>
              </a:ext>
            </a:extLst>
          </p:cNvPr>
          <p:cNvSpPr txBox="1"/>
          <p:nvPr/>
        </p:nvSpPr>
        <p:spPr>
          <a:xfrm>
            <a:off x="794281" y="1042602"/>
            <a:ext cx="9083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rgbClr val="002060"/>
                </a:solidFill>
              </a:rPr>
              <a:t>KONTAKT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14C635B7-60D9-DB40-8133-BE3352F48553}"/>
              </a:ext>
            </a:extLst>
          </p:cNvPr>
          <p:cNvSpPr txBox="1"/>
          <p:nvPr/>
        </p:nvSpPr>
        <p:spPr>
          <a:xfrm>
            <a:off x="9347200" y="561399"/>
            <a:ext cx="2153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2060"/>
                </a:solidFill>
              </a:rPr>
              <a:t>Füge hier deine professionellen Kontaktdaten ein. </a:t>
            </a:r>
            <a:endParaRPr lang="de-DE" dirty="0"/>
          </a:p>
        </p:txBody>
      </p:sp>
      <p:pic>
        <p:nvPicPr>
          <p:cNvPr id="12" name="Grafik 11" descr="Gute Idee mit einfarbiger Füllung">
            <a:extLst>
              <a:ext uri="{FF2B5EF4-FFF2-40B4-BE49-F238E27FC236}">
                <a16:creationId xmlns:a16="http://schemas.microsoft.com/office/drawing/2014/main" id="{DE17029C-8CC3-994F-8EB5-9B2FE586EE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88592" y="432673"/>
            <a:ext cx="1477328" cy="1477328"/>
          </a:xfrm>
          <a:prstGeom prst="rect">
            <a:avLst/>
          </a:prstGeom>
        </p:spPr>
      </p:pic>
      <p:sp>
        <p:nvSpPr>
          <p:cNvPr id="13" name="Rechteck 12">
            <a:extLst>
              <a:ext uri="{FF2B5EF4-FFF2-40B4-BE49-F238E27FC236}">
                <a16:creationId xmlns:a16="http://schemas.microsoft.com/office/drawing/2014/main" id="{5020A3DE-2DA6-154B-9479-7BA5EA4F2695}"/>
              </a:ext>
            </a:extLst>
          </p:cNvPr>
          <p:cNvSpPr/>
          <p:nvPr/>
        </p:nvSpPr>
        <p:spPr>
          <a:xfrm>
            <a:off x="7335520" y="226120"/>
            <a:ext cx="4531360" cy="199136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FE457E46-570B-6346-B243-C3E031A798FB}"/>
              </a:ext>
            </a:extLst>
          </p:cNvPr>
          <p:cNvSpPr txBox="1"/>
          <p:nvPr/>
        </p:nvSpPr>
        <p:spPr>
          <a:xfrm>
            <a:off x="2248216" y="2601082"/>
            <a:ext cx="2153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rgbClr val="002060"/>
                </a:solidFill>
              </a:rPr>
              <a:t>Vorname, Name </a:t>
            </a:r>
            <a:endParaRPr lang="de-DE" sz="2000" b="1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B591FBE0-1339-3A4A-85D2-AA07368E98FF}"/>
              </a:ext>
            </a:extLst>
          </p:cNvPr>
          <p:cNvSpPr txBox="1"/>
          <p:nvPr/>
        </p:nvSpPr>
        <p:spPr>
          <a:xfrm>
            <a:off x="2248216" y="2970414"/>
            <a:ext cx="2709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2060"/>
                </a:solidFill>
              </a:rPr>
              <a:t>Straße, Hausnummer</a:t>
            </a:r>
            <a:br>
              <a:rPr lang="de-DE" dirty="0">
                <a:solidFill>
                  <a:srgbClr val="002060"/>
                </a:solidFill>
              </a:rPr>
            </a:br>
            <a:r>
              <a:rPr lang="de-DE" dirty="0">
                <a:solidFill>
                  <a:srgbClr val="002060"/>
                </a:solidFill>
              </a:rPr>
              <a:t>PLZ, Stadt</a:t>
            </a:r>
            <a:endParaRPr lang="de-DE" dirty="0"/>
          </a:p>
        </p:txBody>
      </p:sp>
      <p:pic>
        <p:nvPicPr>
          <p:cNvPr id="7" name="Grafik 6" descr="Freisprechanlage mit einfarbiger Füllung">
            <a:extLst>
              <a:ext uri="{FF2B5EF4-FFF2-40B4-BE49-F238E27FC236}">
                <a16:creationId xmlns:a16="http://schemas.microsoft.com/office/drawing/2014/main" id="{B9E50C69-20A3-8E48-B142-98B0A86638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96000" y="2601082"/>
            <a:ext cx="457200" cy="457200"/>
          </a:xfrm>
          <a:prstGeom prst="rect">
            <a:avLst/>
          </a:prstGeom>
        </p:spPr>
      </p:pic>
      <p:sp>
        <p:nvSpPr>
          <p:cNvPr id="17" name="Textfeld 16">
            <a:extLst>
              <a:ext uri="{FF2B5EF4-FFF2-40B4-BE49-F238E27FC236}">
                <a16:creationId xmlns:a16="http://schemas.microsoft.com/office/drawing/2014/main" id="{FA51DC79-92A2-3A43-B776-E92F1ADF2897}"/>
              </a:ext>
            </a:extLst>
          </p:cNvPr>
          <p:cNvSpPr txBox="1"/>
          <p:nvPr/>
        </p:nvSpPr>
        <p:spPr>
          <a:xfrm>
            <a:off x="6651944" y="2645016"/>
            <a:ext cx="2153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2060"/>
                </a:solidFill>
              </a:rPr>
              <a:t>Telefonnummer</a:t>
            </a:r>
            <a:endParaRPr lang="de-DE" dirty="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86715E00-9716-6C4C-B45D-134EDB5F10B5}"/>
              </a:ext>
            </a:extLst>
          </p:cNvPr>
          <p:cNvSpPr txBox="1"/>
          <p:nvPr/>
        </p:nvSpPr>
        <p:spPr>
          <a:xfrm>
            <a:off x="6651944" y="3183318"/>
            <a:ext cx="2153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2060"/>
                </a:solidFill>
              </a:rPr>
              <a:t>E-Mail Adresse</a:t>
            </a:r>
            <a:endParaRPr lang="de-DE" dirty="0"/>
          </a:p>
        </p:txBody>
      </p:sp>
      <p:pic>
        <p:nvPicPr>
          <p:cNvPr id="20" name="Grafik 19" descr="Senden mit einfarbiger Füllung">
            <a:extLst>
              <a:ext uri="{FF2B5EF4-FFF2-40B4-BE49-F238E27FC236}">
                <a16:creationId xmlns:a16="http://schemas.microsoft.com/office/drawing/2014/main" id="{037F0DE7-D3C4-4D4A-ABDE-101C482A116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167120" y="3210504"/>
            <a:ext cx="314960" cy="31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22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105261B6-F03A-304F-9AAB-93FED19B7047}"/>
              </a:ext>
            </a:extLst>
          </p:cNvPr>
          <p:cNvSpPr txBox="1"/>
          <p:nvPr/>
        </p:nvSpPr>
        <p:spPr>
          <a:xfrm>
            <a:off x="447040" y="984552"/>
            <a:ext cx="9083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rgbClr val="002060"/>
                </a:solidFill>
              </a:rPr>
              <a:t>DAS TEAM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208A209-EFB2-CC49-9C41-9B3D249A215C}"/>
              </a:ext>
            </a:extLst>
          </p:cNvPr>
          <p:cNvSpPr txBox="1"/>
          <p:nvPr/>
        </p:nvSpPr>
        <p:spPr>
          <a:xfrm>
            <a:off x="1219200" y="4074458"/>
            <a:ext cx="1361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2060"/>
                </a:solidFill>
              </a:rPr>
              <a:t>NAME</a:t>
            </a:r>
            <a:endParaRPr lang="de-DE" sz="2000" dirty="0">
              <a:solidFill>
                <a:srgbClr val="002060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39CA4B02-B037-994D-AEB2-A6B5B0ECCE64}"/>
              </a:ext>
            </a:extLst>
          </p:cNvPr>
          <p:cNvSpPr txBox="1"/>
          <p:nvPr/>
        </p:nvSpPr>
        <p:spPr>
          <a:xfrm>
            <a:off x="1219200" y="4358124"/>
            <a:ext cx="1361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</a:rPr>
              <a:t>Position</a:t>
            </a:r>
            <a:endParaRPr lang="de-DE" sz="2000" dirty="0">
              <a:solidFill>
                <a:srgbClr val="0070C0"/>
              </a:solidFill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3FC885FF-B309-0E4F-BF48-4F6E84470CD9}"/>
              </a:ext>
            </a:extLst>
          </p:cNvPr>
          <p:cNvSpPr txBox="1"/>
          <p:nvPr/>
        </p:nvSpPr>
        <p:spPr>
          <a:xfrm>
            <a:off x="3688080" y="4074458"/>
            <a:ext cx="1361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2060"/>
                </a:solidFill>
              </a:rPr>
              <a:t>NAME</a:t>
            </a:r>
            <a:endParaRPr lang="de-DE" sz="2000" dirty="0">
              <a:solidFill>
                <a:srgbClr val="002060"/>
              </a:solidFill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1EDEB27C-DBD0-8A47-BFAE-E02D692EECF3}"/>
              </a:ext>
            </a:extLst>
          </p:cNvPr>
          <p:cNvSpPr txBox="1"/>
          <p:nvPr/>
        </p:nvSpPr>
        <p:spPr>
          <a:xfrm>
            <a:off x="3688080" y="4358124"/>
            <a:ext cx="1361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</a:rPr>
              <a:t>Position</a:t>
            </a:r>
            <a:endParaRPr lang="de-DE" sz="2000" dirty="0">
              <a:solidFill>
                <a:srgbClr val="0070C0"/>
              </a:solidFill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8E61E559-28D1-A144-B72A-0B2588A35E79}"/>
              </a:ext>
            </a:extLst>
          </p:cNvPr>
          <p:cNvSpPr txBox="1"/>
          <p:nvPr/>
        </p:nvSpPr>
        <p:spPr>
          <a:xfrm>
            <a:off x="6705600" y="4074458"/>
            <a:ext cx="1361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2060"/>
                </a:solidFill>
              </a:rPr>
              <a:t>NAME</a:t>
            </a:r>
            <a:endParaRPr lang="de-DE" sz="2000" dirty="0">
              <a:solidFill>
                <a:srgbClr val="002060"/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24F51CBF-5363-734C-B5F3-2F57A7B3BA82}"/>
              </a:ext>
            </a:extLst>
          </p:cNvPr>
          <p:cNvSpPr txBox="1"/>
          <p:nvPr/>
        </p:nvSpPr>
        <p:spPr>
          <a:xfrm>
            <a:off x="6705600" y="4358124"/>
            <a:ext cx="1361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</a:rPr>
              <a:t>Position</a:t>
            </a:r>
            <a:endParaRPr lang="de-DE" sz="2000" dirty="0">
              <a:solidFill>
                <a:srgbClr val="0070C0"/>
              </a:solidFill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0C96B37E-6A3E-BB41-B1E7-95E422C425FE}"/>
              </a:ext>
            </a:extLst>
          </p:cNvPr>
          <p:cNvSpPr txBox="1"/>
          <p:nvPr/>
        </p:nvSpPr>
        <p:spPr>
          <a:xfrm>
            <a:off x="9530080" y="4074458"/>
            <a:ext cx="1361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2060"/>
                </a:solidFill>
              </a:rPr>
              <a:t>NAME</a:t>
            </a:r>
            <a:endParaRPr lang="de-DE" sz="2000" dirty="0">
              <a:solidFill>
                <a:srgbClr val="002060"/>
              </a:solidFill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004BEFA0-7593-2F47-A6A1-A01BDB3BAC54}"/>
              </a:ext>
            </a:extLst>
          </p:cNvPr>
          <p:cNvSpPr txBox="1"/>
          <p:nvPr/>
        </p:nvSpPr>
        <p:spPr>
          <a:xfrm>
            <a:off x="9530080" y="4358124"/>
            <a:ext cx="1361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0070C0"/>
                </a:solidFill>
              </a:rPr>
              <a:t>Position</a:t>
            </a:r>
            <a:endParaRPr lang="de-DE" sz="2000" dirty="0">
              <a:solidFill>
                <a:srgbClr val="0070C0"/>
              </a:solidFill>
            </a:endParaRPr>
          </a:p>
        </p:txBody>
      </p:sp>
      <p:pic>
        <p:nvPicPr>
          <p:cNvPr id="17" name="Grafik 16" descr="Benutzer mit einfarbiger Füllung">
            <a:extLst>
              <a:ext uri="{FF2B5EF4-FFF2-40B4-BE49-F238E27FC236}">
                <a16:creationId xmlns:a16="http://schemas.microsoft.com/office/drawing/2014/main" id="{3989C627-9ABB-F342-AEE7-59EE53F3A9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42720" y="3118466"/>
            <a:ext cx="914400" cy="914400"/>
          </a:xfrm>
          <a:prstGeom prst="rect">
            <a:avLst/>
          </a:prstGeom>
        </p:spPr>
      </p:pic>
      <p:pic>
        <p:nvPicPr>
          <p:cNvPr id="18" name="Grafik 17" descr="Benutzer mit einfarbiger Füllung">
            <a:extLst>
              <a:ext uri="{FF2B5EF4-FFF2-40B4-BE49-F238E27FC236}">
                <a16:creationId xmlns:a16="http://schemas.microsoft.com/office/drawing/2014/main" id="{A35CFDF3-2B5A-E547-8174-8B06FB7CA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11600" y="3119239"/>
            <a:ext cx="914400" cy="914400"/>
          </a:xfrm>
          <a:prstGeom prst="rect">
            <a:avLst/>
          </a:prstGeom>
        </p:spPr>
      </p:pic>
      <p:pic>
        <p:nvPicPr>
          <p:cNvPr id="19" name="Grafik 18" descr="Benutzer mit einfarbiger Füllung">
            <a:extLst>
              <a:ext uri="{FF2B5EF4-FFF2-40B4-BE49-F238E27FC236}">
                <a16:creationId xmlns:a16="http://schemas.microsoft.com/office/drawing/2014/main" id="{56A0A8F0-CE07-1F4A-A2D4-3E7920A904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08802" y="3119239"/>
            <a:ext cx="914400" cy="914400"/>
          </a:xfrm>
          <a:prstGeom prst="rect">
            <a:avLst/>
          </a:prstGeom>
        </p:spPr>
      </p:pic>
      <p:pic>
        <p:nvPicPr>
          <p:cNvPr id="20" name="Grafik 19" descr="Benutzer mit einfarbiger Füllung">
            <a:extLst>
              <a:ext uri="{FF2B5EF4-FFF2-40B4-BE49-F238E27FC236}">
                <a16:creationId xmlns:a16="http://schemas.microsoft.com/office/drawing/2014/main" id="{42EDC53B-75A1-7840-8F59-32F2AD7A49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53600" y="3118466"/>
            <a:ext cx="914400" cy="914400"/>
          </a:xfrm>
          <a:prstGeom prst="rect">
            <a:avLst/>
          </a:prstGeom>
        </p:spPr>
      </p:pic>
      <p:pic>
        <p:nvPicPr>
          <p:cNvPr id="21" name="Grafik 20" descr="Gute Idee mit einfarbiger Füllung">
            <a:extLst>
              <a:ext uri="{FF2B5EF4-FFF2-40B4-BE49-F238E27FC236}">
                <a16:creationId xmlns:a16="http://schemas.microsoft.com/office/drawing/2014/main" id="{C630A580-51BD-7E47-AFFE-A1C8339EF9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510304" y="288058"/>
            <a:ext cx="1477328" cy="1477328"/>
          </a:xfrm>
          <a:prstGeom prst="rect">
            <a:avLst/>
          </a:prstGeom>
        </p:spPr>
      </p:pic>
      <p:sp>
        <p:nvSpPr>
          <p:cNvPr id="22" name="Rechteck 21">
            <a:extLst>
              <a:ext uri="{FF2B5EF4-FFF2-40B4-BE49-F238E27FC236}">
                <a16:creationId xmlns:a16="http://schemas.microsoft.com/office/drawing/2014/main" id="{3F71805D-8A59-0F4A-B4D9-5E49D5BF03DC}"/>
              </a:ext>
            </a:extLst>
          </p:cNvPr>
          <p:cNvSpPr/>
          <p:nvPr/>
        </p:nvSpPr>
        <p:spPr>
          <a:xfrm>
            <a:off x="7487920" y="40774"/>
            <a:ext cx="4531360" cy="199136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4867BD42-EE42-6E48-B6AB-D9D733D91027}"/>
              </a:ext>
            </a:extLst>
          </p:cNvPr>
          <p:cNvSpPr txBox="1"/>
          <p:nvPr/>
        </p:nvSpPr>
        <p:spPr>
          <a:xfrm>
            <a:off x="8987632" y="394677"/>
            <a:ext cx="2942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dirty="0">
                <a:solidFill>
                  <a:srgbClr val="002060"/>
                </a:solidFill>
              </a:rPr>
              <a:t>Ersetze die Icons durch Fotos der Teammitglieder um deinen Pitch persönlicher zu gestalten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00153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105261B6-F03A-304F-9AAB-93FED19B7047}"/>
              </a:ext>
            </a:extLst>
          </p:cNvPr>
          <p:cNvSpPr txBox="1"/>
          <p:nvPr/>
        </p:nvSpPr>
        <p:spPr>
          <a:xfrm>
            <a:off x="447040" y="950410"/>
            <a:ext cx="9083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rgbClr val="002060"/>
                </a:solidFill>
              </a:rPr>
              <a:t>UNSERE MISSION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7A4DC7EC-AAB2-3642-BAFB-A326A69578DC}"/>
              </a:ext>
            </a:extLst>
          </p:cNvPr>
          <p:cNvSpPr txBox="1"/>
          <p:nvPr/>
        </p:nvSpPr>
        <p:spPr>
          <a:xfrm>
            <a:off x="1667509" y="2877575"/>
            <a:ext cx="9083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>
                <a:solidFill>
                  <a:srgbClr val="0070C0"/>
                </a:solidFill>
              </a:rPr>
              <a:t>Stelle dar, was das Ziel deines Unternehmens ist.</a:t>
            </a:r>
          </a:p>
        </p:txBody>
      </p:sp>
    </p:spTree>
    <p:extLst>
      <p:ext uri="{BB962C8B-B14F-4D97-AF65-F5344CB8AC3E}">
        <p14:creationId xmlns:p14="http://schemas.microsoft.com/office/powerpoint/2010/main" val="4110744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105261B6-F03A-304F-9AAB-93FED19B7047}"/>
              </a:ext>
            </a:extLst>
          </p:cNvPr>
          <p:cNvSpPr txBox="1"/>
          <p:nvPr/>
        </p:nvSpPr>
        <p:spPr>
          <a:xfrm>
            <a:off x="5059680" y="2296160"/>
            <a:ext cx="9083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rgbClr val="002060"/>
                </a:solidFill>
              </a:rPr>
              <a:t>DAS PROBLEM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382C8312-12C5-8A4A-9BAA-FD5D78700418}"/>
              </a:ext>
            </a:extLst>
          </p:cNvPr>
          <p:cNvSpPr txBox="1"/>
          <p:nvPr/>
        </p:nvSpPr>
        <p:spPr>
          <a:xfrm>
            <a:off x="1667509" y="2877575"/>
            <a:ext cx="90830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>
                <a:solidFill>
                  <a:srgbClr val="0070C0"/>
                </a:solidFill>
              </a:rPr>
              <a:t>„HOUSTON WE HAVE A PROBLEM“</a:t>
            </a:r>
          </a:p>
          <a:p>
            <a:pPr algn="ctr"/>
            <a:r>
              <a:rPr lang="de-DE" sz="2800" dirty="0">
                <a:solidFill>
                  <a:srgbClr val="0070C0"/>
                </a:solidFill>
              </a:rPr>
              <a:t>Identifiziere was das Problem ist dass du lösen willst</a:t>
            </a:r>
          </a:p>
        </p:txBody>
      </p:sp>
    </p:spTree>
    <p:extLst>
      <p:ext uri="{BB962C8B-B14F-4D97-AF65-F5344CB8AC3E}">
        <p14:creationId xmlns:p14="http://schemas.microsoft.com/office/powerpoint/2010/main" val="4157065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105261B6-F03A-304F-9AAB-93FED19B7047}"/>
              </a:ext>
            </a:extLst>
          </p:cNvPr>
          <p:cNvSpPr txBox="1"/>
          <p:nvPr/>
        </p:nvSpPr>
        <p:spPr>
          <a:xfrm>
            <a:off x="5059680" y="2296160"/>
            <a:ext cx="9083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rgbClr val="002060"/>
                </a:solidFill>
              </a:rPr>
              <a:t>DAS PROBLEM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382C8312-12C5-8A4A-9BAA-FD5D78700418}"/>
              </a:ext>
            </a:extLst>
          </p:cNvPr>
          <p:cNvSpPr txBox="1"/>
          <p:nvPr/>
        </p:nvSpPr>
        <p:spPr>
          <a:xfrm>
            <a:off x="1667509" y="2877575"/>
            <a:ext cx="9083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>
                <a:solidFill>
                  <a:srgbClr val="0070C0"/>
                </a:solidFill>
              </a:rPr>
              <a:t>Stelle dar, wieso dieses Problem so schwerwiegend ist</a:t>
            </a:r>
          </a:p>
        </p:txBody>
      </p:sp>
    </p:spTree>
    <p:extLst>
      <p:ext uri="{BB962C8B-B14F-4D97-AF65-F5344CB8AC3E}">
        <p14:creationId xmlns:p14="http://schemas.microsoft.com/office/powerpoint/2010/main" val="3211267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>
            <a:extLst>
              <a:ext uri="{FF2B5EF4-FFF2-40B4-BE49-F238E27FC236}">
                <a16:creationId xmlns:a16="http://schemas.microsoft.com/office/drawing/2014/main" id="{382C8312-12C5-8A4A-9BAA-FD5D78700418}"/>
              </a:ext>
            </a:extLst>
          </p:cNvPr>
          <p:cNvSpPr txBox="1"/>
          <p:nvPr/>
        </p:nvSpPr>
        <p:spPr>
          <a:xfrm>
            <a:off x="3455669" y="1258163"/>
            <a:ext cx="9083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</a:rPr>
              <a:t>WHAT?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35413EC7-CC8E-6645-B7F0-3C859746118D}"/>
              </a:ext>
            </a:extLst>
          </p:cNvPr>
          <p:cNvSpPr txBox="1"/>
          <p:nvPr/>
        </p:nvSpPr>
        <p:spPr>
          <a:xfrm>
            <a:off x="701683" y="882664"/>
            <a:ext cx="9083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rgbClr val="002060"/>
                </a:solidFill>
              </a:rPr>
              <a:t>DAS PROBLEM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F7A619F-63EE-8043-A156-2439F491B264}"/>
              </a:ext>
            </a:extLst>
          </p:cNvPr>
          <p:cNvSpPr txBox="1"/>
          <p:nvPr/>
        </p:nvSpPr>
        <p:spPr>
          <a:xfrm>
            <a:off x="3455669" y="2905780"/>
            <a:ext cx="9083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</a:rPr>
              <a:t>WHY?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37B071E-EEBD-0F40-98C9-E7E1218AD1EE}"/>
              </a:ext>
            </a:extLst>
          </p:cNvPr>
          <p:cNvSpPr txBox="1"/>
          <p:nvPr/>
        </p:nvSpPr>
        <p:spPr>
          <a:xfrm>
            <a:off x="3455669" y="4362574"/>
            <a:ext cx="9083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solidFill>
                  <a:srgbClr val="0070C0"/>
                </a:solidFill>
              </a:rPr>
              <a:t>WHY NOW?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A0417E82-EEC5-F949-84F9-F21A33F29DBD}"/>
              </a:ext>
            </a:extLst>
          </p:cNvPr>
          <p:cNvSpPr txBox="1"/>
          <p:nvPr/>
        </p:nvSpPr>
        <p:spPr>
          <a:xfrm>
            <a:off x="3455669" y="1690406"/>
            <a:ext cx="9083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rgbClr val="00B0F0"/>
                </a:solidFill>
              </a:rPr>
              <a:t>Beschreibe das Problem, das du lösen willst. 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619730F7-D5B4-D84B-B7B4-8FD62A742497}"/>
              </a:ext>
            </a:extLst>
          </p:cNvPr>
          <p:cNvSpPr txBox="1"/>
          <p:nvPr/>
        </p:nvSpPr>
        <p:spPr>
          <a:xfrm>
            <a:off x="3455669" y="3343423"/>
            <a:ext cx="9083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rgbClr val="00B0F0"/>
                </a:solidFill>
              </a:rPr>
              <a:t>Details, wieso es wichtig ist. 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1751ED77-34F0-AA43-B3B5-306A02FC3297}"/>
              </a:ext>
            </a:extLst>
          </p:cNvPr>
          <p:cNvSpPr txBox="1"/>
          <p:nvPr/>
        </p:nvSpPr>
        <p:spPr>
          <a:xfrm>
            <a:off x="3455669" y="4751277"/>
            <a:ext cx="9083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rgbClr val="00B0F0"/>
                </a:solidFill>
              </a:rPr>
              <a:t>Identifiziere wieso es mit derartiger Dringlichkeit gelöst werden muss.</a:t>
            </a:r>
          </a:p>
        </p:txBody>
      </p:sp>
    </p:spTree>
    <p:extLst>
      <p:ext uri="{BB962C8B-B14F-4D97-AF65-F5344CB8AC3E}">
        <p14:creationId xmlns:p14="http://schemas.microsoft.com/office/powerpoint/2010/main" val="1507847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>
            <a:extLst>
              <a:ext uri="{FF2B5EF4-FFF2-40B4-BE49-F238E27FC236}">
                <a16:creationId xmlns:a16="http://schemas.microsoft.com/office/drawing/2014/main" id="{35413EC7-CC8E-6645-B7F0-3C859746118D}"/>
              </a:ext>
            </a:extLst>
          </p:cNvPr>
          <p:cNvSpPr txBox="1"/>
          <p:nvPr/>
        </p:nvSpPr>
        <p:spPr>
          <a:xfrm>
            <a:off x="1667509" y="1767840"/>
            <a:ext cx="9083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solidFill>
                  <a:srgbClr val="002060"/>
                </a:solidFill>
              </a:rPr>
              <a:t>Unterstütze deine Argumentation mit aussagekräftigen Daten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E9D94FFD-86D9-D246-9D10-D9D7662AFDC8}"/>
              </a:ext>
            </a:extLst>
          </p:cNvPr>
          <p:cNvSpPr txBox="1"/>
          <p:nvPr/>
        </p:nvSpPr>
        <p:spPr>
          <a:xfrm>
            <a:off x="-2360296" y="2875002"/>
            <a:ext cx="90830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600" b="1" dirty="0">
                <a:solidFill>
                  <a:srgbClr val="002060"/>
                </a:solidFill>
              </a:rPr>
              <a:t>10 %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E1FF2E8A-4B14-284E-AE8B-4F33A4117B69}"/>
              </a:ext>
            </a:extLst>
          </p:cNvPr>
          <p:cNvSpPr txBox="1"/>
          <p:nvPr/>
        </p:nvSpPr>
        <p:spPr>
          <a:xfrm>
            <a:off x="1815464" y="2875002"/>
            <a:ext cx="90830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600" b="1" dirty="0">
                <a:solidFill>
                  <a:srgbClr val="002060"/>
                </a:solidFill>
              </a:rPr>
              <a:t>10 %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34ABD617-0F3D-EA45-A791-12E12008391C}"/>
              </a:ext>
            </a:extLst>
          </p:cNvPr>
          <p:cNvSpPr txBox="1"/>
          <p:nvPr/>
        </p:nvSpPr>
        <p:spPr>
          <a:xfrm>
            <a:off x="5574664" y="2875001"/>
            <a:ext cx="90830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600" b="1" dirty="0">
                <a:solidFill>
                  <a:srgbClr val="002060"/>
                </a:solidFill>
              </a:rPr>
              <a:t>10 %</a:t>
            </a:r>
          </a:p>
        </p:txBody>
      </p:sp>
      <p:cxnSp>
        <p:nvCxnSpPr>
          <p:cNvPr id="3" name="Gerade Verbindung 2">
            <a:extLst>
              <a:ext uri="{FF2B5EF4-FFF2-40B4-BE49-F238E27FC236}">
                <a16:creationId xmlns:a16="http://schemas.microsoft.com/office/drawing/2014/main" id="{E5BC9E69-5BB1-6C49-A90B-D12D6301E832}"/>
              </a:ext>
            </a:extLst>
          </p:cNvPr>
          <p:cNvCxnSpPr>
            <a:cxnSpLocks/>
          </p:cNvCxnSpPr>
          <p:nvPr/>
        </p:nvCxnSpPr>
        <p:spPr>
          <a:xfrm>
            <a:off x="4084320" y="2875001"/>
            <a:ext cx="0" cy="2265959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>
            <a:extLst>
              <a:ext uri="{FF2B5EF4-FFF2-40B4-BE49-F238E27FC236}">
                <a16:creationId xmlns:a16="http://schemas.microsoft.com/office/drawing/2014/main" id="{A1C2C619-92C1-A94B-B96F-B88EA3F6A1BD}"/>
              </a:ext>
            </a:extLst>
          </p:cNvPr>
          <p:cNvCxnSpPr>
            <a:cxnSpLocks/>
          </p:cNvCxnSpPr>
          <p:nvPr/>
        </p:nvCxnSpPr>
        <p:spPr>
          <a:xfrm>
            <a:off x="8382000" y="2875001"/>
            <a:ext cx="0" cy="2265959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>
            <a:extLst>
              <a:ext uri="{FF2B5EF4-FFF2-40B4-BE49-F238E27FC236}">
                <a16:creationId xmlns:a16="http://schemas.microsoft.com/office/drawing/2014/main" id="{438594F9-7E77-6F43-AD13-4DD2F08E2032}"/>
              </a:ext>
            </a:extLst>
          </p:cNvPr>
          <p:cNvSpPr txBox="1"/>
          <p:nvPr/>
        </p:nvSpPr>
        <p:spPr>
          <a:xfrm>
            <a:off x="47626" y="3991731"/>
            <a:ext cx="42671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solidFill>
                  <a:srgbClr val="002060"/>
                </a:solidFill>
              </a:rPr>
              <a:t>Unterstütze deine Argumentation mit aussagekräftigen Daten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9A1E33D2-90EC-2A49-B5ED-96594DA2A462}"/>
              </a:ext>
            </a:extLst>
          </p:cNvPr>
          <p:cNvSpPr txBox="1"/>
          <p:nvPr/>
        </p:nvSpPr>
        <p:spPr>
          <a:xfrm>
            <a:off x="4233553" y="3991731"/>
            <a:ext cx="42671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solidFill>
                  <a:srgbClr val="002060"/>
                </a:solidFill>
              </a:rPr>
              <a:t>Unterstütze deine Argumentation mit aussagekräftigen Daten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2AADC54F-8C44-D647-AD8D-47FBFD0CE453}"/>
              </a:ext>
            </a:extLst>
          </p:cNvPr>
          <p:cNvSpPr txBox="1"/>
          <p:nvPr/>
        </p:nvSpPr>
        <p:spPr>
          <a:xfrm>
            <a:off x="8036556" y="3991731"/>
            <a:ext cx="42671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solidFill>
                  <a:srgbClr val="002060"/>
                </a:solidFill>
              </a:rPr>
              <a:t>Unterstütze deine Argumentation mit aussagekräftigen Daten</a:t>
            </a:r>
          </a:p>
        </p:txBody>
      </p:sp>
    </p:spTree>
    <p:extLst>
      <p:ext uri="{BB962C8B-B14F-4D97-AF65-F5344CB8AC3E}">
        <p14:creationId xmlns:p14="http://schemas.microsoft.com/office/powerpoint/2010/main" val="2801337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>
            <a:extLst>
              <a:ext uri="{FF2B5EF4-FFF2-40B4-BE49-F238E27FC236}">
                <a16:creationId xmlns:a16="http://schemas.microsoft.com/office/drawing/2014/main" id="{35413EC7-CC8E-6645-B7F0-3C859746118D}"/>
              </a:ext>
            </a:extLst>
          </p:cNvPr>
          <p:cNvSpPr txBox="1"/>
          <p:nvPr/>
        </p:nvSpPr>
        <p:spPr>
          <a:xfrm>
            <a:off x="1667509" y="1767840"/>
            <a:ext cx="90830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solidFill>
                  <a:srgbClr val="002060"/>
                </a:solidFill>
              </a:rPr>
              <a:t>Stelle kurz und knapp das Unternehmensleitbild dar. </a:t>
            </a:r>
            <a:br>
              <a:rPr lang="de-DE" sz="2000" dirty="0">
                <a:solidFill>
                  <a:srgbClr val="002060"/>
                </a:solidFill>
              </a:rPr>
            </a:br>
            <a:r>
              <a:rPr lang="de-DE" sz="2000" dirty="0">
                <a:solidFill>
                  <a:srgbClr val="002060"/>
                </a:solidFill>
              </a:rPr>
              <a:t>Die Mission deines Unternehmens ergibt sich aus der Philosophie deines Unternehmens.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E8D43E5E-F82C-444B-AECE-1D600AC9F9EE}"/>
              </a:ext>
            </a:extLst>
          </p:cNvPr>
          <p:cNvSpPr txBox="1"/>
          <p:nvPr/>
        </p:nvSpPr>
        <p:spPr>
          <a:xfrm>
            <a:off x="447040" y="922016"/>
            <a:ext cx="9083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rgbClr val="002060"/>
                </a:solidFill>
              </a:rPr>
              <a:t>UNSERE MISSION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8D93BDCF-5B9A-8C4A-B963-4994A43885D0}"/>
              </a:ext>
            </a:extLst>
          </p:cNvPr>
          <p:cNvSpPr txBox="1"/>
          <p:nvPr/>
        </p:nvSpPr>
        <p:spPr>
          <a:xfrm>
            <a:off x="5974080" y="3873559"/>
            <a:ext cx="41452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2060"/>
                </a:solidFill>
              </a:rPr>
              <a:t>Deine Mission ist: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002060"/>
                </a:solidFill>
              </a:rPr>
              <a:t>Glaubwürdig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002060"/>
                </a:solidFill>
              </a:rPr>
              <a:t>Realistisch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002060"/>
                </a:solidFill>
              </a:rPr>
              <a:t>motivierend</a:t>
            </a:r>
          </a:p>
          <a:p>
            <a:endParaRPr lang="de-DE" dirty="0"/>
          </a:p>
        </p:txBody>
      </p:sp>
      <p:pic>
        <p:nvPicPr>
          <p:cNvPr id="8" name="Grafik 7" descr="Gute Idee mit einfarbiger Füllung">
            <a:extLst>
              <a:ext uri="{FF2B5EF4-FFF2-40B4-BE49-F238E27FC236}">
                <a16:creationId xmlns:a16="http://schemas.microsoft.com/office/drawing/2014/main" id="{50E5D126-C06B-7840-8944-2D6EACB879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15472" y="3744833"/>
            <a:ext cx="1477328" cy="1477328"/>
          </a:xfrm>
          <a:prstGeom prst="rect">
            <a:avLst/>
          </a:prstGeom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5F52E59A-9914-CF46-9D8E-2805B0AA1701}"/>
              </a:ext>
            </a:extLst>
          </p:cNvPr>
          <p:cNvSpPr/>
          <p:nvPr/>
        </p:nvSpPr>
        <p:spPr>
          <a:xfrm>
            <a:off x="3962400" y="3538280"/>
            <a:ext cx="4531360" cy="199136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442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428</Words>
  <Application>Microsoft Macintosh PowerPoint</Application>
  <PresentationFormat>Breitbild</PresentationFormat>
  <Paragraphs>164</Paragraphs>
  <Slides>22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31" baseType="lpstr">
      <vt:lpstr>MS PGothic</vt:lpstr>
      <vt:lpstr>Arial</vt:lpstr>
      <vt:lpstr>Calibri</vt:lpstr>
      <vt:lpstr>Calibri Light</vt:lpstr>
      <vt:lpstr>Helvetica Neue</vt:lpstr>
      <vt:lpstr>Helvetica Neue Thin</vt:lpstr>
      <vt:lpstr>HelveticaNeue-UltraLight</vt:lpstr>
      <vt:lpstr>Segoe UI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Amalia Staller</dc:creator>
  <cp:lastModifiedBy>Microsoft Office User</cp:lastModifiedBy>
  <cp:revision>15</cp:revision>
  <dcterms:created xsi:type="dcterms:W3CDTF">2021-08-31T18:42:03Z</dcterms:created>
  <dcterms:modified xsi:type="dcterms:W3CDTF">2022-03-15T15:05:51Z</dcterms:modified>
</cp:coreProperties>
</file>